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handoutMasterIdLst>
    <p:handoutMasterId r:id="rId23"/>
  </p:handoutMasterIdLst>
  <p:sldIdLst>
    <p:sldId id="256" r:id="rId5"/>
    <p:sldId id="285" r:id="rId6"/>
    <p:sldId id="266" r:id="rId7"/>
    <p:sldId id="287" r:id="rId8"/>
    <p:sldId id="291" r:id="rId9"/>
    <p:sldId id="311" r:id="rId10"/>
    <p:sldId id="312" r:id="rId11"/>
    <p:sldId id="301" r:id="rId12"/>
    <p:sldId id="313" r:id="rId13"/>
    <p:sldId id="334" r:id="rId14"/>
    <p:sldId id="314" r:id="rId15"/>
    <p:sldId id="315" r:id="rId16"/>
    <p:sldId id="316" r:id="rId17"/>
    <p:sldId id="317" r:id="rId18"/>
    <p:sldId id="302" r:id="rId19"/>
    <p:sldId id="303" r:id="rId20"/>
    <p:sldId id="304" r:id="rId21"/>
  </p:sldIdLst>
  <p:sldSz cx="12188825"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6E8DC-F9D6-482B-9A83-E53510A4DF9C}" v="100" dt="2019-10-01T09:35:36.308"/>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72" d="100"/>
          <a:sy n="72" d="100"/>
        </p:scale>
        <p:origin x="660" y="66"/>
      </p:cViewPr>
      <p:guideLst>
        <p:guide pos="3839"/>
        <p:guide orient="horz" pos="2160"/>
      </p:guideLst>
    </p:cSldViewPr>
  </p:slideViewPr>
  <p:notesTextViewPr>
    <p:cViewPr>
      <p:scale>
        <a:sx n="1" d="1"/>
        <a:sy n="1" d="1"/>
      </p:scale>
      <p:origin x="0" y="0"/>
    </p:cViewPr>
  </p:notesTextViewPr>
  <p:notesViewPr>
    <p:cSldViewPr showGuides="1">
      <p:cViewPr varScale="1">
        <p:scale>
          <a:sx n="88" d="100"/>
          <a:sy n="88" d="100"/>
        </p:scale>
        <p:origin x="291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er Rinzema" userId="f5b0a3a2-843e-46e8-bd6c-bfb1073e4372" providerId="ADAL" clId="{A6C6E8DC-F9D6-482B-9A83-E53510A4DF9C}"/>
    <pc:docChg chg="undo addSld delSld modSld sldOrd">
      <pc:chgData name="Sieger Rinzema" userId="f5b0a3a2-843e-46e8-bd6c-bfb1073e4372" providerId="ADAL" clId="{A6C6E8DC-F9D6-482B-9A83-E53510A4DF9C}" dt="2019-10-01T09:38:15.703" v="150" actId="2696"/>
      <pc:docMkLst>
        <pc:docMk/>
      </pc:docMkLst>
      <pc:sldChg chg="modSp">
        <pc:chgData name="Sieger Rinzema" userId="f5b0a3a2-843e-46e8-bd6c-bfb1073e4372" providerId="ADAL" clId="{A6C6E8DC-F9D6-482B-9A83-E53510A4DF9C}" dt="2019-10-01T09:37:02.729" v="132" actId="20577"/>
        <pc:sldMkLst>
          <pc:docMk/>
          <pc:sldMk cId="1920111014" sldId="256"/>
        </pc:sldMkLst>
        <pc:spChg chg="mod">
          <ac:chgData name="Sieger Rinzema" userId="f5b0a3a2-843e-46e8-bd6c-bfb1073e4372" providerId="ADAL" clId="{A6C6E8DC-F9D6-482B-9A83-E53510A4DF9C}" dt="2019-10-01T09:37:02.729" v="132" actId="20577"/>
          <ac:spMkLst>
            <pc:docMk/>
            <pc:sldMk cId="1920111014" sldId="256"/>
            <ac:spMk id="3" creationId="{00000000-0000-0000-0000-000000000000}"/>
          </ac:spMkLst>
        </pc:spChg>
      </pc:sldChg>
      <pc:sldChg chg="ord">
        <pc:chgData name="Sieger Rinzema" userId="f5b0a3a2-843e-46e8-bd6c-bfb1073e4372" providerId="ADAL" clId="{A6C6E8DC-F9D6-482B-9A83-E53510A4DF9C}" dt="2019-09-25T09:35:08.057" v="21"/>
        <pc:sldMkLst>
          <pc:docMk/>
          <pc:sldMk cId="2759896563" sldId="285"/>
        </pc:sldMkLst>
      </pc:sldChg>
      <pc:sldChg chg="modSp del">
        <pc:chgData name="Sieger Rinzema" userId="f5b0a3a2-843e-46e8-bd6c-bfb1073e4372" providerId="ADAL" clId="{A6C6E8DC-F9D6-482B-9A83-E53510A4DF9C}" dt="2019-10-01T09:38:10.013" v="146" actId="2696"/>
        <pc:sldMkLst>
          <pc:docMk/>
          <pc:sldMk cId="268632489" sldId="294"/>
        </pc:sldMkLst>
        <pc:spChg chg="mod">
          <ac:chgData name="Sieger Rinzema" userId="f5b0a3a2-843e-46e8-bd6c-bfb1073e4372" providerId="ADAL" clId="{A6C6E8DC-F9D6-482B-9A83-E53510A4DF9C}" dt="2019-10-01T09:26:34.819" v="124" actId="20577"/>
          <ac:spMkLst>
            <pc:docMk/>
            <pc:sldMk cId="268632489" sldId="294"/>
            <ac:spMk id="3" creationId="{00000000-0000-0000-0000-000000000000}"/>
          </ac:spMkLst>
        </pc:spChg>
      </pc:sldChg>
      <pc:sldChg chg="del">
        <pc:chgData name="Sieger Rinzema" userId="f5b0a3a2-843e-46e8-bd6c-bfb1073e4372" providerId="ADAL" clId="{A6C6E8DC-F9D6-482B-9A83-E53510A4DF9C}" dt="2019-10-01T09:38:09.107" v="145" actId="2696"/>
        <pc:sldMkLst>
          <pc:docMk/>
          <pc:sldMk cId="1426941837" sldId="295"/>
        </pc:sldMkLst>
      </pc:sldChg>
      <pc:sldChg chg="del">
        <pc:chgData name="Sieger Rinzema" userId="f5b0a3a2-843e-46e8-bd6c-bfb1073e4372" providerId="ADAL" clId="{A6C6E8DC-F9D6-482B-9A83-E53510A4DF9C}" dt="2019-10-01T09:38:10.966" v="147" actId="2696"/>
        <pc:sldMkLst>
          <pc:docMk/>
          <pc:sldMk cId="2530142585" sldId="296"/>
        </pc:sldMkLst>
      </pc:sldChg>
      <pc:sldChg chg="del">
        <pc:chgData name="Sieger Rinzema" userId="f5b0a3a2-843e-46e8-bd6c-bfb1073e4372" providerId="ADAL" clId="{A6C6E8DC-F9D6-482B-9A83-E53510A4DF9C}" dt="2019-10-01T09:38:11.922" v="148" actId="2696"/>
        <pc:sldMkLst>
          <pc:docMk/>
          <pc:sldMk cId="3348198445" sldId="298"/>
        </pc:sldMkLst>
      </pc:sldChg>
      <pc:sldChg chg="modSp ord">
        <pc:chgData name="Sieger Rinzema" userId="f5b0a3a2-843e-46e8-bd6c-bfb1073e4372" providerId="ADAL" clId="{A6C6E8DC-F9D6-482B-9A83-E53510A4DF9C}" dt="2019-09-25T09:23:28.488" v="17"/>
        <pc:sldMkLst>
          <pc:docMk/>
          <pc:sldMk cId="3950997662" sldId="301"/>
        </pc:sldMkLst>
        <pc:spChg chg="mod">
          <ac:chgData name="Sieger Rinzema" userId="f5b0a3a2-843e-46e8-bd6c-bfb1073e4372" providerId="ADAL" clId="{A6C6E8DC-F9D6-482B-9A83-E53510A4DF9C}" dt="2019-09-24T13:36:02.597" v="15" actId="20577"/>
          <ac:spMkLst>
            <pc:docMk/>
            <pc:sldMk cId="3950997662" sldId="301"/>
            <ac:spMk id="2" creationId="{C6A426FC-0316-490B-866F-5D9A775CDB67}"/>
          </ac:spMkLst>
        </pc:spChg>
        <pc:spChg chg="mod">
          <ac:chgData name="Sieger Rinzema" userId="f5b0a3a2-843e-46e8-bd6c-bfb1073e4372" providerId="ADAL" clId="{A6C6E8DC-F9D6-482B-9A83-E53510A4DF9C}" dt="2019-09-24T13:36:11.599" v="16" actId="1076"/>
          <ac:spMkLst>
            <pc:docMk/>
            <pc:sldMk cId="3950997662" sldId="301"/>
            <ac:spMk id="3" creationId="{C322CF44-687F-469F-A7E4-93B484008788}"/>
          </ac:spMkLst>
        </pc:spChg>
      </pc:sldChg>
      <pc:sldChg chg="del">
        <pc:chgData name="Sieger Rinzema" userId="f5b0a3a2-843e-46e8-bd6c-bfb1073e4372" providerId="ADAL" clId="{A6C6E8DC-F9D6-482B-9A83-E53510A4DF9C}" dt="2019-10-01T09:37:53.149" v="134" actId="2696"/>
        <pc:sldMkLst>
          <pc:docMk/>
          <pc:sldMk cId="2924840562" sldId="306"/>
        </pc:sldMkLst>
      </pc:sldChg>
      <pc:sldChg chg="del">
        <pc:chgData name="Sieger Rinzema" userId="f5b0a3a2-843e-46e8-bd6c-bfb1073e4372" providerId="ADAL" clId="{A6C6E8DC-F9D6-482B-9A83-E53510A4DF9C}" dt="2019-10-01T09:37:52.211" v="133" actId="2696"/>
        <pc:sldMkLst>
          <pc:docMk/>
          <pc:sldMk cId="4275003748" sldId="307"/>
        </pc:sldMkLst>
      </pc:sldChg>
      <pc:sldChg chg="del">
        <pc:chgData name="Sieger Rinzema" userId="f5b0a3a2-843e-46e8-bd6c-bfb1073e4372" providerId="ADAL" clId="{A6C6E8DC-F9D6-482B-9A83-E53510A4DF9C}" dt="2019-10-01T09:37:53.727" v="135" actId="2696"/>
        <pc:sldMkLst>
          <pc:docMk/>
          <pc:sldMk cId="454992573" sldId="308"/>
        </pc:sldMkLst>
      </pc:sldChg>
      <pc:sldChg chg="del">
        <pc:chgData name="Sieger Rinzema" userId="f5b0a3a2-843e-46e8-bd6c-bfb1073e4372" providerId="ADAL" clId="{A6C6E8DC-F9D6-482B-9A83-E53510A4DF9C}" dt="2019-10-01T09:37:54.289" v="136" actId="2696"/>
        <pc:sldMkLst>
          <pc:docMk/>
          <pc:sldMk cId="144175160" sldId="309"/>
        </pc:sldMkLst>
      </pc:sldChg>
      <pc:sldChg chg="del">
        <pc:chgData name="Sieger Rinzema" userId="f5b0a3a2-843e-46e8-bd6c-bfb1073e4372" providerId="ADAL" clId="{A6C6E8DC-F9D6-482B-9A83-E53510A4DF9C}" dt="2019-10-01T09:37:55.774" v="138" actId="2696"/>
        <pc:sldMkLst>
          <pc:docMk/>
          <pc:sldMk cId="708929659" sldId="310"/>
        </pc:sldMkLst>
      </pc:sldChg>
      <pc:sldChg chg="del">
        <pc:chgData name="Sieger Rinzema" userId="f5b0a3a2-843e-46e8-bd6c-bfb1073e4372" providerId="ADAL" clId="{A6C6E8DC-F9D6-482B-9A83-E53510A4DF9C}" dt="2019-10-01T09:37:55.008" v="137" actId="2696"/>
        <pc:sldMkLst>
          <pc:docMk/>
          <pc:sldMk cId="2177559777" sldId="324"/>
        </pc:sldMkLst>
      </pc:sldChg>
      <pc:sldChg chg="del">
        <pc:chgData name="Sieger Rinzema" userId="f5b0a3a2-843e-46e8-bd6c-bfb1073e4372" providerId="ADAL" clId="{A6C6E8DC-F9D6-482B-9A83-E53510A4DF9C}" dt="2019-10-01T09:37:56.461" v="139" actId="2696"/>
        <pc:sldMkLst>
          <pc:docMk/>
          <pc:sldMk cId="1494649181" sldId="325"/>
        </pc:sldMkLst>
      </pc:sldChg>
      <pc:sldChg chg="del">
        <pc:chgData name="Sieger Rinzema" userId="f5b0a3a2-843e-46e8-bd6c-bfb1073e4372" providerId="ADAL" clId="{A6C6E8DC-F9D6-482B-9A83-E53510A4DF9C}" dt="2019-10-01T09:33:13.401" v="127" actId="2696"/>
        <pc:sldMkLst>
          <pc:docMk/>
          <pc:sldMk cId="3755607117" sldId="326"/>
        </pc:sldMkLst>
      </pc:sldChg>
      <pc:sldChg chg="modSp del">
        <pc:chgData name="Sieger Rinzema" userId="f5b0a3a2-843e-46e8-bd6c-bfb1073e4372" providerId="ADAL" clId="{A6C6E8DC-F9D6-482B-9A83-E53510A4DF9C}" dt="2019-10-01T09:37:57.992" v="141" actId="2696"/>
        <pc:sldMkLst>
          <pc:docMk/>
          <pc:sldMk cId="2645114221" sldId="327"/>
        </pc:sldMkLst>
        <pc:spChg chg="mod">
          <ac:chgData name="Sieger Rinzema" userId="f5b0a3a2-843e-46e8-bd6c-bfb1073e4372" providerId="ADAL" clId="{A6C6E8DC-F9D6-482B-9A83-E53510A4DF9C}" dt="2019-10-01T09:29:33.901" v="125" actId="20577"/>
          <ac:spMkLst>
            <pc:docMk/>
            <pc:sldMk cId="2645114221" sldId="327"/>
            <ac:spMk id="2" creationId="{00000000-0000-0000-0000-000000000000}"/>
          </ac:spMkLst>
        </pc:spChg>
      </pc:sldChg>
      <pc:sldChg chg="modSp del">
        <pc:chgData name="Sieger Rinzema" userId="f5b0a3a2-843e-46e8-bd6c-bfb1073e4372" providerId="ADAL" clId="{A6C6E8DC-F9D6-482B-9A83-E53510A4DF9C}" dt="2019-10-01T09:37:58.649" v="142" actId="2696"/>
        <pc:sldMkLst>
          <pc:docMk/>
          <pc:sldMk cId="692108656" sldId="328"/>
        </pc:sldMkLst>
        <pc:spChg chg="mod">
          <ac:chgData name="Sieger Rinzema" userId="f5b0a3a2-843e-46e8-bd6c-bfb1073e4372" providerId="ADAL" clId="{A6C6E8DC-F9D6-482B-9A83-E53510A4DF9C}" dt="2019-10-01T09:35:50.724" v="130" actId="20577"/>
          <ac:spMkLst>
            <pc:docMk/>
            <pc:sldMk cId="692108656" sldId="328"/>
            <ac:spMk id="2" creationId="{00000000-0000-0000-0000-000000000000}"/>
          </ac:spMkLst>
        </pc:spChg>
      </pc:sldChg>
      <pc:sldChg chg="modSp del">
        <pc:chgData name="Sieger Rinzema" userId="f5b0a3a2-843e-46e8-bd6c-bfb1073e4372" providerId="ADAL" clId="{A6C6E8DC-F9D6-482B-9A83-E53510A4DF9C}" dt="2019-10-01T09:37:59.586" v="143" actId="2696"/>
        <pc:sldMkLst>
          <pc:docMk/>
          <pc:sldMk cId="871419687" sldId="329"/>
        </pc:sldMkLst>
        <pc:spChg chg="mod">
          <ac:chgData name="Sieger Rinzema" userId="f5b0a3a2-843e-46e8-bd6c-bfb1073e4372" providerId="ADAL" clId="{A6C6E8DC-F9D6-482B-9A83-E53510A4DF9C}" dt="2019-10-01T09:34:40.137" v="128" actId="20577"/>
          <ac:spMkLst>
            <pc:docMk/>
            <pc:sldMk cId="871419687" sldId="329"/>
            <ac:spMk id="2" creationId="{00000000-0000-0000-0000-000000000000}"/>
          </ac:spMkLst>
        </pc:spChg>
      </pc:sldChg>
      <pc:sldChg chg="del">
        <pc:chgData name="Sieger Rinzema" userId="f5b0a3a2-843e-46e8-bd6c-bfb1073e4372" providerId="ADAL" clId="{A6C6E8DC-F9D6-482B-9A83-E53510A4DF9C}" dt="2019-10-01T09:38:03.743" v="144" actId="2696"/>
        <pc:sldMkLst>
          <pc:docMk/>
          <pc:sldMk cId="1463671554" sldId="330"/>
        </pc:sldMkLst>
      </pc:sldChg>
      <pc:sldChg chg="del">
        <pc:chgData name="Sieger Rinzema" userId="f5b0a3a2-843e-46e8-bd6c-bfb1073e4372" providerId="ADAL" clId="{A6C6E8DC-F9D6-482B-9A83-E53510A4DF9C}" dt="2019-10-01T09:37:57.227" v="140" actId="2696"/>
        <pc:sldMkLst>
          <pc:docMk/>
          <pc:sldMk cId="2522714727" sldId="331"/>
        </pc:sldMkLst>
      </pc:sldChg>
      <pc:sldChg chg="ord">
        <pc:chgData name="Sieger Rinzema" userId="f5b0a3a2-843e-46e8-bd6c-bfb1073e4372" providerId="ADAL" clId="{A6C6E8DC-F9D6-482B-9A83-E53510A4DF9C}" dt="2019-09-25T09:23:42.600" v="18"/>
        <pc:sldMkLst>
          <pc:docMk/>
          <pc:sldMk cId="129872749" sldId="334"/>
        </pc:sldMkLst>
      </pc:sldChg>
      <pc:sldChg chg="modSp add del">
        <pc:chgData name="Sieger Rinzema" userId="f5b0a3a2-843e-46e8-bd6c-bfb1073e4372" providerId="ADAL" clId="{A6C6E8DC-F9D6-482B-9A83-E53510A4DF9C}" dt="2019-10-01T09:38:15.703" v="150" actId="2696"/>
        <pc:sldMkLst>
          <pc:docMk/>
          <pc:sldMk cId="528241974" sldId="335"/>
        </pc:sldMkLst>
        <pc:spChg chg="mod">
          <ac:chgData name="Sieger Rinzema" userId="f5b0a3a2-843e-46e8-bd6c-bfb1073e4372" providerId="ADAL" clId="{A6C6E8DC-F9D6-482B-9A83-E53510A4DF9C}" dt="2019-10-01T09:16:50.514" v="48" actId="20577"/>
          <ac:spMkLst>
            <pc:docMk/>
            <pc:sldMk cId="528241974" sldId="335"/>
            <ac:spMk id="2" creationId="{F33E5751-436C-4081-852E-D8C8962C475B}"/>
          </ac:spMkLst>
        </pc:spChg>
        <pc:spChg chg="mod">
          <ac:chgData name="Sieger Rinzema" userId="f5b0a3a2-843e-46e8-bd6c-bfb1073e4372" providerId="ADAL" clId="{A6C6E8DC-F9D6-482B-9A83-E53510A4DF9C}" dt="2019-10-01T09:21:14.845" v="118" actId="20577"/>
          <ac:spMkLst>
            <pc:docMk/>
            <pc:sldMk cId="528241974" sldId="335"/>
            <ac:spMk id="3" creationId="{78DCE837-8FBF-42BB-8331-CC776A426280}"/>
          </ac:spMkLst>
        </pc:spChg>
      </pc:sldChg>
      <pc:sldChg chg="modSp add del">
        <pc:chgData name="Sieger Rinzema" userId="f5b0a3a2-843e-46e8-bd6c-bfb1073e4372" providerId="ADAL" clId="{A6C6E8DC-F9D6-482B-9A83-E53510A4DF9C}" dt="2019-10-01T09:38:14.531" v="149" actId="2696"/>
        <pc:sldMkLst>
          <pc:docMk/>
          <pc:sldMk cId="2436864895" sldId="336"/>
        </pc:sldMkLst>
        <pc:spChg chg="mod">
          <ac:chgData name="Sieger Rinzema" userId="f5b0a3a2-843e-46e8-bd6c-bfb1073e4372" providerId="ADAL" clId="{A6C6E8DC-F9D6-482B-9A83-E53510A4DF9C}" dt="2019-10-01T09:24:10.739" v="121" actId="20577"/>
          <ac:spMkLst>
            <pc:docMk/>
            <pc:sldMk cId="2436864895" sldId="336"/>
            <ac:spMk id="2" creationId="{FBA74C38-B4BE-478E-9398-C6ABBDAE8907}"/>
          </ac:spMkLst>
        </pc:spChg>
        <pc:spChg chg="mod">
          <ac:chgData name="Sieger Rinzema" userId="f5b0a3a2-843e-46e8-bd6c-bfb1073e4372" providerId="ADAL" clId="{A6C6E8DC-F9D6-482B-9A83-E53510A4DF9C}" dt="2019-10-01T09:24:31.133" v="122"/>
          <ac:spMkLst>
            <pc:docMk/>
            <pc:sldMk cId="2436864895" sldId="336"/>
            <ac:spMk id="3" creationId="{0440638C-3FB1-4663-8DE4-2A94D4DF2DFA}"/>
          </ac:spMkLst>
        </pc:spChg>
      </pc:sldChg>
    </pc:docChg>
  </pc:docChgLst>
  <pc:docChgLst>
    <pc:chgData name="Sieger Rinzema" userId="f5b0a3a2-843e-46e8-bd6c-bfb1073e4372" providerId="ADAL" clId="{9F2229E6-C3C9-4F71-AB9F-4D5A2961DF2F}"/>
    <pc:docChg chg="undo custSel addSld delSld modSld sldOrd">
      <pc:chgData name="Sieger Rinzema" userId="f5b0a3a2-843e-46e8-bd6c-bfb1073e4372" providerId="ADAL" clId="{9F2229E6-C3C9-4F71-AB9F-4D5A2961DF2F}" dt="2019-09-24T13:32:46.241" v="1183" actId="2696"/>
      <pc:docMkLst>
        <pc:docMk/>
      </pc:docMkLst>
      <pc:sldChg chg="modSp add del">
        <pc:chgData name="Sieger Rinzema" userId="f5b0a3a2-843e-46e8-bd6c-bfb1073e4372" providerId="ADAL" clId="{9F2229E6-C3C9-4F71-AB9F-4D5A2961DF2F}" dt="2019-09-24T11:23:32.339" v="39" actId="207"/>
        <pc:sldMkLst>
          <pc:docMk/>
          <pc:sldMk cId="4244447882" sldId="287"/>
        </pc:sldMkLst>
        <pc:spChg chg="mod">
          <ac:chgData name="Sieger Rinzema" userId="f5b0a3a2-843e-46e8-bd6c-bfb1073e4372" providerId="ADAL" clId="{9F2229E6-C3C9-4F71-AB9F-4D5A2961DF2F}" dt="2019-09-24T11:23:32.339" v="39" actId="207"/>
          <ac:spMkLst>
            <pc:docMk/>
            <pc:sldMk cId="4244447882" sldId="287"/>
            <ac:spMk id="3" creationId="{55F60CB3-80D3-4698-80E0-E767C7888E4F}"/>
          </ac:spMkLst>
        </pc:spChg>
      </pc:sldChg>
      <pc:sldChg chg="modSp modAnim">
        <pc:chgData name="Sieger Rinzema" userId="f5b0a3a2-843e-46e8-bd6c-bfb1073e4372" providerId="ADAL" clId="{9F2229E6-C3C9-4F71-AB9F-4D5A2961DF2F}" dt="2019-09-24T11:24:06.900" v="69" actId="20577"/>
        <pc:sldMkLst>
          <pc:docMk/>
          <pc:sldMk cId="3799201756" sldId="291"/>
        </pc:sldMkLst>
        <pc:spChg chg="mod">
          <ac:chgData name="Sieger Rinzema" userId="f5b0a3a2-843e-46e8-bd6c-bfb1073e4372" providerId="ADAL" clId="{9F2229E6-C3C9-4F71-AB9F-4D5A2961DF2F}" dt="2019-09-24T11:24:06.900" v="69" actId="20577"/>
          <ac:spMkLst>
            <pc:docMk/>
            <pc:sldMk cId="3799201756" sldId="291"/>
            <ac:spMk id="3" creationId="{9AE9880B-8970-4E09-A03E-7715DBA126C7}"/>
          </ac:spMkLst>
        </pc:spChg>
      </pc:sldChg>
      <pc:sldChg chg="add">
        <pc:chgData name="Sieger Rinzema" userId="f5b0a3a2-843e-46e8-bd6c-bfb1073e4372" providerId="ADAL" clId="{9F2229E6-C3C9-4F71-AB9F-4D5A2961DF2F}" dt="2019-09-24T13:31:42.193" v="1167"/>
        <pc:sldMkLst>
          <pc:docMk/>
          <pc:sldMk cId="268632489" sldId="294"/>
        </pc:sldMkLst>
      </pc:sldChg>
      <pc:sldChg chg="add">
        <pc:chgData name="Sieger Rinzema" userId="f5b0a3a2-843e-46e8-bd6c-bfb1073e4372" providerId="ADAL" clId="{9F2229E6-C3C9-4F71-AB9F-4D5A2961DF2F}" dt="2019-09-24T13:31:42.193" v="1167"/>
        <pc:sldMkLst>
          <pc:docMk/>
          <pc:sldMk cId="1426941837" sldId="295"/>
        </pc:sldMkLst>
      </pc:sldChg>
      <pc:sldChg chg="modSp add">
        <pc:chgData name="Sieger Rinzema" userId="f5b0a3a2-843e-46e8-bd6c-bfb1073e4372" providerId="ADAL" clId="{9F2229E6-C3C9-4F71-AB9F-4D5A2961DF2F}" dt="2019-09-24T13:32:26.738" v="1178" actId="14100"/>
        <pc:sldMkLst>
          <pc:docMk/>
          <pc:sldMk cId="2530142585" sldId="296"/>
        </pc:sldMkLst>
        <pc:picChg chg="mod">
          <ac:chgData name="Sieger Rinzema" userId="f5b0a3a2-843e-46e8-bd6c-bfb1073e4372" providerId="ADAL" clId="{9F2229E6-C3C9-4F71-AB9F-4D5A2961DF2F}" dt="2019-09-24T13:32:26.738" v="1178" actId="14100"/>
          <ac:picMkLst>
            <pc:docMk/>
            <pc:sldMk cId="2530142585" sldId="296"/>
            <ac:picMk id="4" creationId="{00000000-0000-0000-0000-000000000000}"/>
          </ac:picMkLst>
        </pc:picChg>
      </pc:sldChg>
      <pc:sldChg chg="modSp add">
        <pc:chgData name="Sieger Rinzema" userId="f5b0a3a2-843e-46e8-bd6c-bfb1073e4372" providerId="ADAL" clId="{9F2229E6-C3C9-4F71-AB9F-4D5A2961DF2F}" dt="2019-09-24T13:32:36.878" v="1180" actId="1076"/>
        <pc:sldMkLst>
          <pc:docMk/>
          <pc:sldMk cId="3348198445" sldId="298"/>
        </pc:sldMkLst>
        <pc:picChg chg="mod">
          <ac:chgData name="Sieger Rinzema" userId="f5b0a3a2-843e-46e8-bd6c-bfb1073e4372" providerId="ADAL" clId="{9F2229E6-C3C9-4F71-AB9F-4D5A2961DF2F}" dt="2019-09-24T13:32:36.878" v="1180" actId="1076"/>
          <ac:picMkLst>
            <pc:docMk/>
            <pc:sldMk cId="3348198445" sldId="298"/>
            <ac:picMk id="6" creationId="{00000000-0000-0000-0000-000000000000}"/>
          </ac:picMkLst>
        </pc:picChg>
      </pc:sldChg>
      <pc:sldChg chg="addSp delSp add ord">
        <pc:chgData name="Sieger Rinzema" userId="f5b0a3a2-843e-46e8-bd6c-bfb1073e4372" providerId="ADAL" clId="{9F2229E6-C3C9-4F71-AB9F-4D5A2961DF2F}" dt="2019-09-24T12:45:07.261" v="86"/>
        <pc:sldMkLst>
          <pc:docMk/>
          <pc:sldMk cId="3950997662" sldId="301"/>
        </pc:sldMkLst>
        <pc:spChg chg="add del">
          <ac:chgData name="Sieger Rinzema" userId="f5b0a3a2-843e-46e8-bd6c-bfb1073e4372" providerId="ADAL" clId="{9F2229E6-C3C9-4F71-AB9F-4D5A2961DF2F}" dt="2019-09-24T12:45:07.261" v="86"/>
          <ac:spMkLst>
            <pc:docMk/>
            <pc:sldMk cId="3950997662" sldId="301"/>
            <ac:spMk id="5" creationId="{39AAF38E-2950-476E-88EE-8BC47F883A19}"/>
          </ac:spMkLst>
        </pc:spChg>
      </pc:sldChg>
      <pc:sldChg chg="modSp add ord">
        <pc:chgData name="Sieger Rinzema" userId="f5b0a3a2-843e-46e8-bd6c-bfb1073e4372" providerId="ADAL" clId="{9F2229E6-C3C9-4F71-AB9F-4D5A2961DF2F}" dt="2019-09-24T13:12:43.971" v="1104" actId="6549"/>
        <pc:sldMkLst>
          <pc:docMk/>
          <pc:sldMk cId="3880929716" sldId="302"/>
        </pc:sldMkLst>
        <pc:spChg chg="mod">
          <ac:chgData name="Sieger Rinzema" userId="f5b0a3a2-843e-46e8-bd6c-bfb1073e4372" providerId="ADAL" clId="{9F2229E6-C3C9-4F71-AB9F-4D5A2961DF2F}" dt="2019-09-24T13:12:43.971" v="1104" actId="6549"/>
          <ac:spMkLst>
            <pc:docMk/>
            <pc:sldMk cId="3880929716" sldId="302"/>
            <ac:spMk id="2" creationId="{53A019E0-3847-49F4-85DA-CC2803CF4470}"/>
          </ac:spMkLst>
        </pc:spChg>
      </pc:sldChg>
      <pc:sldChg chg="modSp add ord">
        <pc:chgData name="Sieger Rinzema" userId="f5b0a3a2-843e-46e8-bd6c-bfb1073e4372" providerId="ADAL" clId="{9F2229E6-C3C9-4F71-AB9F-4D5A2961DF2F}" dt="2019-09-24T13:12:58.115" v="1106" actId="14100"/>
        <pc:sldMkLst>
          <pc:docMk/>
          <pc:sldMk cId="2235918568" sldId="303"/>
        </pc:sldMkLst>
        <pc:spChg chg="mod">
          <ac:chgData name="Sieger Rinzema" userId="f5b0a3a2-843e-46e8-bd6c-bfb1073e4372" providerId="ADAL" clId="{9F2229E6-C3C9-4F71-AB9F-4D5A2961DF2F}" dt="2019-09-24T13:12:58.115" v="1106" actId="14100"/>
          <ac:spMkLst>
            <pc:docMk/>
            <pc:sldMk cId="2235918568" sldId="303"/>
            <ac:spMk id="2" creationId="{1892D728-6BB4-42E2-8B89-C9186F2067FC}"/>
          </ac:spMkLst>
        </pc:spChg>
      </pc:sldChg>
      <pc:sldChg chg="add ord">
        <pc:chgData name="Sieger Rinzema" userId="f5b0a3a2-843e-46e8-bd6c-bfb1073e4372" providerId="ADAL" clId="{9F2229E6-C3C9-4F71-AB9F-4D5A2961DF2F}" dt="2019-09-24T12:42:40.242" v="74"/>
        <pc:sldMkLst>
          <pc:docMk/>
          <pc:sldMk cId="947477368" sldId="304"/>
        </pc:sldMkLst>
      </pc:sldChg>
      <pc:sldChg chg="modSp add ord modTransition">
        <pc:chgData name="Sieger Rinzema" userId="f5b0a3a2-843e-46e8-bd6c-bfb1073e4372" providerId="ADAL" clId="{9F2229E6-C3C9-4F71-AB9F-4D5A2961DF2F}" dt="2019-09-24T12:48:08.520" v="130" actId="255"/>
        <pc:sldMkLst>
          <pc:docMk/>
          <pc:sldMk cId="3905900142" sldId="311"/>
        </pc:sldMkLst>
        <pc:spChg chg="mod">
          <ac:chgData name="Sieger Rinzema" userId="f5b0a3a2-843e-46e8-bd6c-bfb1073e4372" providerId="ADAL" clId="{9F2229E6-C3C9-4F71-AB9F-4D5A2961DF2F}" dt="2019-09-24T12:48:08.520" v="130" actId="255"/>
          <ac:spMkLst>
            <pc:docMk/>
            <pc:sldMk cId="3905900142" sldId="311"/>
            <ac:spMk id="3" creationId="{752C52A2-F612-4C79-BCDB-0AD6962A766E}"/>
          </ac:spMkLst>
        </pc:spChg>
      </pc:sldChg>
      <pc:sldChg chg="addSp modSp add">
        <pc:chgData name="Sieger Rinzema" userId="f5b0a3a2-843e-46e8-bd6c-bfb1073e4372" providerId="ADAL" clId="{9F2229E6-C3C9-4F71-AB9F-4D5A2961DF2F}" dt="2019-09-24T12:43:26.229" v="83" actId="1076"/>
        <pc:sldMkLst>
          <pc:docMk/>
          <pc:sldMk cId="3633563484" sldId="312"/>
        </pc:sldMkLst>
        <pc:picChg chg="add mod">
          <ac:chgData name="Sieger Rinzema" userId="f5b0a3a2-843e-46e8-bd6c-bfb1073e4372" providerId="ADAL" clId="{9F2229E6-C3C9-4F71-AB9F-4D5A2961DF2F}" dt="2019-09-24T12:43:26.229" v="83" actId="1076"/>
          <ac:picMkLst>
            <pc:docMk/>
            <pc:sldMk cId="3633563484" sldId="312"/>
            <ac:picMk id="2" creationId="{7EDF62C3-83CB-41C7-BC39-9BA18F16D52E}"/>
          </ac:picMkLst>
        </pc:picChg>
      </pc:sldChg>
      <pc:sldChg chg="modSp add modAnim">
        <pc:chgData name="Sieger Rinzema" userId="f5b0a3a2-843e-46e8-bd6c-bfb1073e4372" providerId="ADAL" clId="{9F2229E6-C3C9-4F71-AB9F-4D5A2961DF2F}" dt="2019-09-24T12:47:51.086" v="129"/>
        <pc:sldMkLst>
          <pc:docMk/>
          <pc:sldMk cId="278920475" sldId="313"/>
        </pc:sldMkLst>
        <pc:spChg chg="mod">
          <ac:chgData name="Sieger Rinzema" userId="f5b0a3a2-843e-46e8-bd6c-bfb1073e4372" providerId="ADAL" clId="{9F2229E6-C3C9-4F71-AB9F-4D5A2961DF2F}" dt="2019-09-24T12:46:19.212" v="115" actId="20577"/>
          <ac:spMkLst>
            <pc:docMk/>
            <pc:sldMk cId="278920475" sldId="313"/>
            <ac:spMk id="2" creationId="{DDA00B4A-DB68-4305-B003-DCF75C78B01E}"/>
          </ac:spMkLst>
        </pc:spChg>
        <pc:spChg chg="mod">
          <ac:chgData name="Sieger Rinzema" userId="f5b0a3a2-843e-46e8-bd6c-bfb1073e4372" providerId="ADAL" clId="{9F2229E6-C3C9-4F71-AB9F-4D5A2961DF2F}" dt="2019-09-24T12:47:15.430" v="123" actId="20577"/>
          <ac:spMkLst>
            <pc:docMk/>
            <pc:sldMk cId="278920475" sldId="313"/>
            <ac:spMk id="3" creationId="{0CDB1B6D-6A06-4311-8C4B-BA83C5123C30}"/>
          </ac:spMkLst>
        </pc:spChg>
      </pc:sldChg>
      <pc:sldChg chg="modSp add modAnim">
        <pc:chgData name="Sieger Rinzema" userId="f5b0a3a2-843e-46e8-bd6c-bfb1073e4372" providerId="ADAL" clId="{9F2229E6-C3C9-4F71-AB9F-4D5A2961DF2F}" dt="2019-09-24T12:51:58.072" v="432" actId="313"/>
        <pc:sldMkLst>
          <pc:docMk/>
          <pc:sldMk cId="3423576758" sldId="314"/>
        </pc:sldMkLst>
        <pc:spChg chg="mod">
          <ac:chgData name="Sieger Rinzema" userId="f5b0a3a2-843e-46e8-bd6c-bfb1073e4372" providerId="ADAL" clId="{9F2229E6-C3C9-4F71-AB9F-4D5A2961DF2F}" dt="2019-09-24T12:49:26.095" v="144" actId="20577"/>
          <ac:spMkLst>
            <pc:docMk/>
            <pc:sldMk cId="3423576758" sldId="314"/>
            <ac:spMk id="2" creationId="{41F38F8C-8789-4109-AD47-72126F0562DB}"/>
          </ac:spMkLst>
        </pc:spChg>
        <pc:spChg chg="mod">
          <ac:chgData name="Sieger Rinzema" userId="f5b0a3a2-843e-46e8-bd6c-bfb1073e4372" providerId="ADAL" clId="{9F2229E6-C3C9-4F71-AB9F-4D5A2961DF2F}" dt="2019-09-24T12:51:58.072" v="432" actId="313"/>
          <ac:spMkLst>
            <pc:docMk/>
            <pc:sldMk cId="3423576758" sldId="314"/>
            <ac:spMk id="3" creationId="{80490FD2-40DB-4490-919C-F8F37557F4C2}"/>
          </ac:spMkLst>
        </pc:spChg>
      </pc:sldChg>
      <pc:sldChg chg="modSp add">
        <pc:chgData name="Sieger Rinzema" userId="f5b0a3a2-843e-46e8-bd6c-bfb1073e4372" providerId="ADAL" clId="{9F2229E6-C3C9-4F71-AB9F-4D5A2961DF2F}" dt="2019-09-24T12:55:50.280" v="523" actId="207"/>
        <pc:sldMkLst>
          <pc:docMk/>
          <pc:sldMk cId="3341320150" sldId="315"/>
        </pc:sldMkLst>
        <pc:spChg chg="mod">
          <ac:chgData name="Sieger Rinzema" userId="f5b0a3a2-843e-46e8-bd6c-bfb1073e4372" providerId="ADAL" clId="{9F2229E6-C3C9-4F71-AB9F-4D5A2961DF2F}" dt="2019-09-24T12:54:46.894" v="451" actId="20577"/>
          <ac:spMkLst>
            <pc:docMk/>
            <pc:sldMk cId="3341320150" sldId="315"/>
            <ac:spMk id="2" creationId="{F6EC3654-C9BE-41E0-BD5B-EB40E06DBEBE}"/>
          </ac:spMkLst>
        </pc:spChg>
        <pc:spChg chg="mod">
          <ac:chgData name="Sieger Rinzema" userId="f5b0a3a2-843e-46e8-bd6c-bfb1073e4372" providerId="ADAL" clId="{9F2229E6-C3C9-4F71-AB9F-4D5A2961DF2F}" dt="2019-09-24T12:55:50.280" v="523" actId="207"/>
          <ac:spMkLst>
            <pc:docMk/>
            <pc:sldMk cId="3341320150" sldId="315"/>
            <ac:spMk id="3" creationId="{CE2F37AA-59A0-437A-AA94-5492559D345B}"/>
          </ac:spMkLst>
        </pc:spChg>
      </pc:sldChg>
      <pc:sldChg chg="modSp add ord">
        <pc:chgData name="Sieger Rinzema" userId="f5b0a3a2-843e-46e8-bd6c-bfb1073e4372" providerId="ADAL" clId="{9F2229E6-C3C9-4F71-AB9F-4D5A2961DF2F}" dt="2019-09-24T12:54:41.072" v="437"/>
        <pc:sldMkLst>
          <pc:docMk/>
          <pc:sldMk cId="1622630469" sldId="316"/>
        </pc:sldMkLst>
        <pc:spChg chg="mod">
          <ac:chgData name="Sieger Rinzema" userId="f5b0a3a2-843e-46e8-bd6c-bfb1073e4372" providerId="ADAL" clId="{9F2229E6-C3C9-4F71-AB9F-4D5A2961DF2F}" dt="2019-09-24T12:54:24.856" v="435"/>
          <ac:spMkLst>
            <pc:docMk/>
            <pc:sldMk cId="1622630469" sldId="316"/>
            <ac:spMk id="2" creationId="{52C18A10-E03C-4EAE-8C88-AA300CF2F78D}"/>
          </ac:spMkLst>
        </pc:spChg>
        <pc:spChg chg="mod">
          <ac:chgData name="Sieger Rinzema" userId="f5b0a3a2-843e-46e8-bd6c-bfb1073e4372" providerId="ADAL" clId="{9F2229E6-C3C9-4F71-AB9F-4D5A2961DF2F}" dt="2019-09-24T12:54:36.923" v="436"/>
          <ac:spMkLst>
            <pc:docMk/>
            <pc:sldMk cId="1622630469" sldId="316"/>
            <ac:spMk id="3" creationId="{FCD0E412-0A52-44F1-AC53-492F2E0B3B2E}"/>
          </ac:spMkLst>
        </pc:spChg>
      </pc:sldChg>
      <pc:sldChg chg="modSp add">
        <pc:chgData name="Sieger Rinzema" userId="f5b0a3a2-843e-46e8-bd6c-bfb1073e4372" providerId="ADAL" clId="{9F2229E6-C3C9-4F71-AB9F-4D5A2961DF2F}" dt="2019-09-24T13:12:33.953" v="1103" actId="207"/>
        <pc:sldMkLst>
          <pc:docMk/>
          <pc:sldMk cId="1292308624" sldId="317"/>
        </pc:sldMkLst>
        <pc:spChg chg="mod">
          <ac:chgData name="Sieger Rinzema" userId="f5b0a3a2-843e-46e8-bd6c-bfb1073e4372" providerId="ADAL" clId="{9F2229E6-C3C9-4F71-AB9F-4D5A2961DF2F}" dt="2019-09-24T13:08:23.523" v="547" actId="20577"/>
          <ac:spMkLst>
            <pc:docMk/>
            <pc:sldMk cId="1292308624" sldId="317"/>
            <ac:spMk id="2" creationId="{547EE625-3879-4BA8-81FC-22F0422957CF}"/>
          </ac:spMkLst>
        </pc:spChg>
        <pc:spChg chg="mod">
          <ac:chgData name="Sieger Rinzema" userId="f5b0a3a2-843e-46e8-bd6c-bfb1073e4372" providerId="ADAL" clId="{9F2229E6-C3C9-4F71-AB9F-4D5A2961DF2F}" dt="2019-09-24T13:12:33.953" v="1103" actId="207"/>
          <ac:spMkLst>
            <pc:docMk/>
            <pc:sldMk cId="1292308624" sldId="317"/>
            <ac:spMk id="3" creationId="{9BBD149B-6691-498A-BA56-137D408FFBB1}"/>
          </ac:spMkLst>
        </pc:spChg>
      </pc:sldChg>
      <pc:sldChg chg="add">
        <pc:chgData name="Sieger Rinzema" userId="f5b0a3a2-843e-46e8-bd6c-bfb1073e4372" providerId="ADAL" clId="{9F2229E6-C3C9-4F71-AB9F-4D5A2961DF2F}" dt="2019-09-24T13:23:59.783" v="1107"/>
        <pc:sldMkLst>
          <pc:docMk/>
          <pc:sldMk cId="1463671554" sldId="330"/>
        </pc:sldMkLst>
      </pc:sldChg>
      <pc:sldChg chg="add">
        <pc:chgData name="Sieger Rinzema" userId="f5b0a3a2-843e-46e8-bd6c-bfb1073e4372" providerId="ADAL" clId="{9F2229E6-C3C9-4F71-AB9F-4D5A2961DF2F}" dt="2019-09-24T13:31:42.193" v="1167"/>
        <pc:sldMkLst>
          <pc:docMk/>
          <pc:sldMk cId="129872749" sldId="33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40C66D14-5CD3-4EE9-88C1-E0E0745FC62F}" type="datetime1">
              <a:rPr lang="nl-NL" smtClean="0"/>
              <a:t>1-10-2019</a:t>
            </a:fld>
            <a:endParaRPr lang="nl-NL" dirty="0"/>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50423A-8BCE-448E-A97B-03A88B2B12C1}" type="slidenum">
              <a:rPr lang="nl-NL" smtClean="0"/>
              <a:t>‹nr.›</a:t>
            </a:fld>
            <a:endParaRPr lang="nl-NL"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25CDD20F-CAB5-4F3D-801E-267BF0D45B7B}" type="datetime1">
              <a:rPr lang="nl-NL" smtClean="0"/>
              <a:t>1-10-2019</a:t>
            </a:fld>
            <a:endParaRPr lang="nl-NL" dirty="0"/>
          </a:p>
        </p:txBody>
      </p:sp>
      <p:sp>
        <p:nvSpPr>
          <p:cNvPr id="4" name="Tijdelijke aanduiding voor dia-afbeelding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nl-NL" dirty="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nl-NL" dirty="0"/>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01F2A70B-78F2-4DCF-B53B-C990D2FAFB8A}" type="slidenum">
              <a:rPr lang="nl-NL" smtClean="0"/>
              <a:t>‹nr.›</a:t>
            </a:fld>
            <a:endParaRPr lang="nl-NL"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rtl="0"/>
            <a:fld id="{01F2A70B-78F2-4DCF-B53B-C990D2FAFB8A}" type="slidenum">
              <a:rPr lang="nl-NL" smtClean="0"/>
              <a:t>1</a:t>
            </a:fld>
            <a:endParaRPr lang="nl-NL" dirty="0"/>
          </a:p>
        </p:txBody>
      </p:sp>
    </p:spTree>
    <p:extLst>
      <p:ext uri="{BB962C8B-B14F-4D97-AF65-F5344CB8AC3E}">
        <p14:creationId xmlns:p14="http://schemas.microsoft.com/office/powerpoint/2010/main" val="327181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2413" y="1905000"/>
            <a:ext cx="9144000" cy="2667000"/>
          </a:xfrm>
        </p:spPr>
        <p:txBody>
          <a:bodyPr rtlCol="0">
            <a:noAutofit/>
          </a:bodyPr>
          <a:lstStyle>
            <a:lvl1pPr>
              <a:defRPr sz="5400"/>
            </a:lvl1pPr>
          </a:lstStyle>
          <a:p>
            <a:pPr rtl="0"/>
            <a:r>
              <a:rPr lang="nl-NL"/>
              <a:t>Klik om stijl te bewerken</a:t>
            </a:r>
            <a:endParaRPr lang="nl-NL" dirty="0"/>
          </a:p>
        </p:txBody>
      </p:sp>
      <p:grpSp>
        <p:nvGrpSpPr>
          <p:cNvPr id="256" name="lijn" descr="Afbeelding van lijn"/>
          <p:cNvGrpSpPr/>
          <p:nvPr/>
        </p:nvGrpSpPr>
        <p:grpSpPr bwMode="invGray">
          <a:xfrm>
            <a:off x="1584896" y="4724400"/>
            <a:ext cx="8631936" cy="64008"/>
            <a:chOff x="-4110038" y="2703513"/>
            <a:chExt cx="17394239" cy="160336"/>
          </a:xfrm>
          <a:solidFill>
            <a:schemeClr val="accent1"/>
          </a:solidFill>
        </p:grpSpPr>
        <p:sp>
          <p:nvSpPr>
            <p:cNvPr id="257" name="Vrije v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8" name="Vrije v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9" name="Vrije v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0" name="Vrije v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1" name="Vrije v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2" name="Vrije v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3" name="Vrije v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4" name="Vrije v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5" name="Vrije v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6" name="Vrije v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7" name="Vrije v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8" name="Vrije v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9" name="Vrije v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0" name="Vrije v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1" name="Vrije v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2" name="Vrije v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3" name="Vrije v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4" name="Vrije v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5" name="Vrije v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6" name="Vrije v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7" name="Vrije v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8" name="Vrije v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9" name="Vrije v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0" name="Vrije v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1" name="Vrije v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2" name="Vrije v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3" name="Vrije v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4" name="Vrije v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5" name="Vrije v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6" name="Vrije v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7" name="Vrije v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8" name="Vrije v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9" name="Vrije v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0" name="Vrije v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1" name="Vrije v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2" name="Vrije v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3" name="Vrije v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4" name="Vrije v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5" name="Vrije v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6" name="Vrije v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7" name="Vrije v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8" name="Vrije v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9" name="Vrije v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0" name="Vrije v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1" name="Vrije v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2" name="Vrije v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3" name="Vrije v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4" name="Vrije v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5" name="Vrije v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6" name="Vrije v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7" name="Vrije v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8" name="Vrije v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9" name="Vrije v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0" name="Vrije v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1" name="Vrije v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2" name="Vrije v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3" name="Vrije v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4" name="Vrije v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5" name="Vrije v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6" name="Vrije v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7" name="Vrije v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8" name="Vrije v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9" name="Vrije v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0" name="Vrije v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1" name="Vrije v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2" name="Vrije v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3" name="Vrije v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4" name="Vrije v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5" name="Vrije v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6" name="Vrije v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7" name="Vrije v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8" name="Vrije v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9" name="Vrije v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0" name="Vrije v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1" name="Vrije v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2" name="Vrije v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3" name="Vrije v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4" name="Vrije v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5" name="Vrije v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6" name="Vrije v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7" name="Vrije v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8" name="Vrije v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9" name="Vrije v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0" name="Vrije v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1" name="Vrije v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2" name="Vrije v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3" name="Vrije v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4" name="Vrije v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5" name="Vrije v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6" name="Vrije v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7" name="Vrije v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8" name="Vrije v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9" name="Vrije v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0" name="Vrije v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1" name="Vrije v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2" name="Vrije v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3" name="Vrije v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4" name="Vrije v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5" name="Vrije v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6" name="Vrije v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7" name="Vrije v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8" name="Vrije v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9" name="Vrije v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0" name="Vrije v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1" name="Vrije v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2" name="Vrije v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3" name="Vrije v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4" name="Vrije v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5" name="Vrije v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6" name="Vrije v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7" name="Vrije v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8" name="Vrije v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9" name="Vrije v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0" name="Vrije v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1" name="Vrije v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2" name="Vrije v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3" name="Vrije v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4" name="Vrije v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5" name="Vrije v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6" name="Vrije v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7" name="Vrije v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8" name="Vrije v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9" name="Vrije v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 name="Subtitel 2"/>
          <p:cNvSpPr>
            <a:spLocks noGrp="1"/>
          </p:cNvSpPr>
          <p:nvPr>
            <p:ph type="subTitle" idx="1"/>
          </p:nvPr>
        </p:nvSpPr>
        <p:spPr>
          <a:xfrm>
            <a:off x="1522413" y="5105400"/>
            <a:ext cx="9143999" cy="1066800"/>
          </a:xfrm>
        </p:spPr>
        <p:txBody>
          <a:bodyPr rtlCol="0"/>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a:t>Klikken om de ondertitelstijl van het model te bewerken</a:t>
            </a:r>
            <a:endParaRPr lang="nl-NL" dirty="0"/>
          </a:p>
        </p:txBody>
      </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grpSp>
        <p:nvGrpSpPr>
          <p:cNvPr id="7" name="lijn" descr="Afbeelding van lijn"/>
          <p:cNvGrpSpPr/>
          <p:nvPr/>
        </p:nvGrpSpPr>
        <p:grpSpPr bwMode="invGray">
          <a:xfrm>
            <a:off x="1522413" y="1514475"/>
            <a:ext cx="10569575" cy="64008"/>
            <a:chOff x="1522413" y="1514475"/>
            <a:chExt cx="10569575" cy="64008"/>
          </a:xfrm>
        </p:grpSpPr>
        <p:sp>
          <p:nvSpPr>
            <p:cNvPr id="8" name="Vrije v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 name="Vrije v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0" name="Vrije v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verticale tekst 2"/>
          <p:cNvSpPr>
            <a:spLocks noGrp="1"/>
          </p:cNvSpPr>
          <p:nvPr>
            <p:ph type="body" orient="vert" idx="1"/>
          </p:nvPr>
        </p:nvSpPr>
        <p:spPr/>
        <p:txBody>
          <a:bodyPr vert="eaVert" rtlCol="0"/>
          <a:lstStyle>
            <a:lvl5pPr>
              <a:defRPr/>
            </a:lvl5pPr>
            <a:lvl6pPr marL="1956816">
              <a:defRPr/>
            </a:lvl6pPr>
            <a:lvl7pPr marL="1956816">
              <a:defRPr/>
            </a:lvl7pPr>
            <a:lvl8pPr marL="1956816">
              <a:defRPr/>
            </a:lvl8pPr>
            <a:lvl9pPr marL="1956816">
              <a:defRPr/>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9962EAD9-7313-4352-A34B-E634A10492E7}" type="datetime1">
              <a:rPr lang="nl-NL" smtClean="0"/>
              <a:t>1-10-2019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10361612" y="274639"/>
            <a:ext cx="1371600" cy="5901747"/>
          </a:xfrm>
        </p:spPr>
        <p:txBody>
          <a:bodyPr vert="eaVert" rtlCol="0"/>
          <a:lstStyle/>
          <a:p>
            <a:pPr rtl="0"/>
            <a:r>
              <a:rPr lang="nl-NL"/>
              <a:t>Klik om stijl te bewerken</a:t>
            </a:r>
            <a:endParaRPr lang="nl-NL" dirty="0"/>
          </a:p>
        </p:txBody>
      </p:sp>
      <p:grpSp>
        <p:nvGrpSpPr>
          <p:cNvPr id="7" name="lijn" descr="Afbeelding van lijn"/>
          <p:cNvGrpSpPr/>
          <p:nvPr/>
        </p:nvGrpSpPr>
        <p:grpSpPr bwMode="invGray">
          <a:xfrm rot="5400000">
            <a:off x="6864412" y="3472598"/>
            <a:ext cx="6492240" cy="64008"/>
            <a:chOff x="1522413" y="1514475"/>
            <a:chExt cx="10569575" cy="64008"/>
          </a:xfrm>
        </p:grpSpPr>
        <p:sp>
          <p:nvSpPr>
            <p:cNvPr id="8"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0"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3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4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5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verticale tekst 2"/>
          <p:cNvSpPr>
            <a:spLocks noGrp="1"/>
          </p:cNvSpPr>
          <p:nvPr>
            <p:ph type="body" orient="vert" idx="1" hasCustomPrompt="1"/>
          </p:nvPr>
        </p:nvSpPr>
        <p:spPr>
          <a:xfrm>
            <a:off x="608012" y="277813"/>
            <a:ext cx="9144001" cy="5898573"/>
          </a:xfrm>
        </p:spPr>
        <p:txBody>
          <a:bodyPr vert="eaVert" rtlCol="0"/>
          <a:lstStyle>
            <a:lvl5pPr>
              <a:defRPr/>
            </a:lvl5pPr>
            <a:lvl6pPr marL="1261872" indent="0">
              <a:buNone/>
              <a:defRPr/>
            </a:lvl6pPr>
            <a:lvl7pPr>
              <a:defRPr/>
            </a:lvl7pPr>
            <a:lvl8pPr>
              <a:defRPr baseline="0"/>
            </a:lvl8pPr>
            <a:lvl9pPr>
              <a:defRPr baseline="0"/>
            </a:lvl9pPr>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445C041E-204D-45DB-AE00-84DB2FF0C6D1}" type="datetime1">
              <a:rPr lang="nl-NL" smtClean="0"/>
              <a:t>1-10-2019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p>
            <a:pPr rtl="0"/>
            <a:r>
              <a:rPr lang="nl-NL"/>
              <a:t>Klik om stijl te bewerken</a:t>
            </a:r>
            <a:endParaRPr lang="nl-NL" dirty="0"/>
          </a:p>
        </p:txBody>
      </p:sp>
      <p:grpSp>
        <p:nvGrpSpPr>
          <p:cNvPr id="167" name="lijn" descr="Afbeelding van lijn"/>
          <p:cNvGrpSpPr/>
          <p:nvPr/>
        </p:nvGrpSpPr>
        <p:grpSpPr bwMode="invGray">
          <a:xfrm>
            <a:off x="1522413" y="1514475"/>
            <a:ext cx="10569575" cy="64008"/>
            <a:chOff x="1522413" y="1514475"/>
            <a:chExt cx="10569575" cy="64008"/>
          </a:xfrm>
        </p:grpSpPr>
        <p:sp>
          <p:nvSpPr>
            <p:cNvPr id="168"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3"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4"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5"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6"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7"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8"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9"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0"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41"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inhoud 2"/>
          <p:cNvSpPr>
            <a:spLocks noGrp="1"/>
          </p:cNvSpPr>
          <p:nvPr>
            <p:ph idx="1"/>
          </p:nvPr>
        </p:nvSpPr>
        <p:spPr/>
        <p:txBody>
          <a:bodyPr rtlCol="0"/>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D6317E5C-2583-4CB2-AD3B-6702C46CE7A5}" type="datetime1">
              <a:rPr lang="nl-NL" smtClean="0"/>
              <a:t>1-10-2019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522413" y="1905000"/>
            <a:ext cx="9144000" cy="2667000"/>
          </a:xfrm>
        </p:spPr>
        <p:txBody>
          <a:bodyPr rtlCol="0" anchor="b">
            <a:noAutofit/>
          </a:bodyPr>
          <a:lstStyle>
            <a:lvl1pPr algn="l">
              <a:defRPr sz="4400" b="0" cap="none" baseline="0"/>
            </a:lvl1pPr>
          </a:lstStyle>
          <a:p>
            <a:pPr rtl="0"/>
            <a:r>
              <a:rPr lang="nl-NL"/>
              <a:t>Klik om stijl te bewerken</a:t>
            </a:r>
            <a:endParaRPr lang="nl-NL" dirty="0"/>
          </a:p>
        </p:txBody>
      </p:sp>
      <p:grpSp>
        <p:nvGrpSpPr>
          <p:cNvPr id="255" name="lijn" descr="Afbeelding van lijn"/>
          <p:cNvGrpSpPr/>
          <p:nvPr/>
        </p:nvGrpSpPr>
        <p:grpSpPr bwMode="invGray">
          <a:xfrm>
            <a:off x="1584896" y="4724400"/>
            <a:ext cx="8631936" cy="64008"/>
            <a:chOff x="-4110038" y="2703513"/>
            <a:chExt cx="17394239" cy="160336"/>
          </a:xfrm>
          <a:solidFill>
            <a:schemeClr val="accent1"/>
          </a:solidFill>
        </p:grpSpPr>
        <p:sp>
          <p:nvSpPr>
            <p:cNvPr id="256" name="Vrije v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7" name="Vrije v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8" name="Vrije v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59" name="Vrije v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0" name="Vrije v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1" name="Vrije v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2" name="Vrije v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3" name="Vrije v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4" name="Vrije v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5" name="Vrije v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6" name="Vrije v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7" name="Vrije v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8" name="Vrije v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69" name="Vrije v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0" name="Vrije v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1" name="Vrije v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2" name="Vrije v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3" name="Vrije v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4" name="Vrije v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5" name="Vrije v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6" name="Vrije v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7" name="Vrije v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8" name="Vrije v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79" name="Vrije v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0" name="Vrije v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1" name="Vrije v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2" name="Vrije v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3" name="Vrije v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4" name="Vrije v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5" name="Vrije v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6" name="Vrije v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7" name="Vrije v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8" name="Vrije v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89" name="Vrije v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0" name="Vrije v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1" name="Vrije v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2" name="Vrije v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3" name="Vrije v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4" name="Vrije v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5" name="Vrije v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6" name="Vrije v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7" name="Vrije v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8" name="Vrije v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299" name="Vrije v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0" name="Vrije v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1" name="Vrije v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2" name="Vrije v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3" name="Vrije v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4" name="Vrije v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5" name="Vrije v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6" name="Vrije v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7" name="Vrije v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8" name="Vrije v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09" name="Vrije v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0" name="Vrije v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1" name="Vrije v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2" name="Vrije v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3" name="Vrije v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4" name="Vrije v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5" name="Vrije v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6" name="Vrije v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7" name="Vrije v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8" name="Vrije v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19" name="Vrije v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0" name="Vrije v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1" name="Vrije v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2" name="Vrije v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3" name="Vrije v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4" name="Vrije v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5" name="Vrije v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6" name="Vrije v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7" name="Vrije v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8" name="Vrije v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29" name="Vrije v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0" name="Vrije v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1" name="Vrije v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2" name="Vrije v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3" name="Vrije v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4" name="Vrije v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5" name="Vrije v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6" name="Vrije v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7" name="Vrije v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8" name="Vrije v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39" name="Vrije v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0" name="Vrije v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1" name="Vrije v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2" name="Vrije v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3" name="Vrije v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4" name="Vrije v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5" name="Vrije v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6" name="Vrije v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7" name="Vrije v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8" name="Vrije v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49" name="Vrije v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0" name="Vrije v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1" name="Vrije v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2" name="Vrije v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3" name="Vrije v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4" name="Vrije v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5" name="Vrije v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6" name="Vrije v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7" name="Vrije v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8" name="Vrije v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59" name="Vrije v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0" name="Vrije v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1" name="Vrije v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2" name="Vrije v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3" name="Vrije v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4" name="Vrije v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5" name="Vrije v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6" name="Vrije v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7" name="Vrije v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8" name="Vrije v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69" name="Vrije v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0" name="Vrije v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1" name="Vrije v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2" name="Vrije v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3" name="Vrije v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4" name="Vrije v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5" name="Vrije v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6" name="Vrije v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7" name="Vrije v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sp>
          <p:nvSpPr>
            <p:cNvPr id="378" name="Vrije v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p>
          </p:txBody>
        </p:sp>
      </p:grpSp>
      <p:sp>
        <p:nvSpPr>
          <p:cNvPr id="3" name="Tijdelijke aanduiding voor tekst 2"/>
          <p:cNvSpPr>
            <a:spLocks noGrp="1"/>
          </p:cNvSpPr>
          <p:nvPr>
            <p:ph type="body" idx="1"/>
          </p:nvPr>
        </p:nvSpPr>
        <p:spPr>
          <a:xfrm>
            <a:off x="1522413" y="5102525"/>
            <a:ext cx="9143999" cy="1069675"/>
          </a:xfrm>
        </p:spPr>
        <p:txBody>
          <a:bodyPr rtlCol="0"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a:t>Klikken om de tekststijl van het model te bewerken</a:t>
            </a:r>
          </a:p>
        </p:txBody>
      </p:sp>
      <p:sp>
        <p:nvSpPr>
          <p:cNvPr id="5" name="Tijdelijke aanduiding voor voettekst 4"/>
          <p:cNvSpPr>
            <a:spLocks noGrp="1"/>
          </p:cNvSpPr>
          <p:nvPr>
            <p:ph type="ftr" sz="quarter" idx="11"/>
          </p:nvPr>
        </p:nvSpPr>
        <p:spPr/>
        <p:txBody>
          <a:bodyPr rtlCol="0"/>
          <a:lstStyle/>
          <a:p>
            <a:pPr rtl="0"/>
            <a:endParaRPr lang="nl-NL" dirty="0"/>
          </a:p>
        </p:txBody>
      </p:sp>
      <p:sp>
        <p:nvSpPr>
          <p:cNvPr id="4" name="Tijdelijke aanduiding voor datum 3"/>
          <p:cNvSpPr>
            <a:spLocks noGrp="1"/>
          </p:cNvSpPr>
          <p:nvPr>
            <p:ph type="dt" sz="half" idx="10"/>
          </p:nvPr>
        </p:nvSpPr>
        <p:spPr/>
        <p:txBody>
          <a:bodyPr rtlCol="0"/>
          <a:lstStyle/>
          <a:p>
            <a:pPr rtl="0"/>
            <a:fld id="{224B533B-F90F-4F9B-A5D4-3D47686AA61C}" type="datetime1">
              <a:rPr lang="nl-NL" smtClean="0"/>
              <a:t>1-10-2019</a:t>
            </a:fld>
            <a:endParaRPr lang="nl-NL" dirty="0"/>
          </a:p>
        </p:txBody>
      </p:sp>
      <p:sp>
        <p:nvSpPr>
          <p:cNvPr id="6" name="Tijdelijke aanduiding voor dianummer 5"/>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p>
            <a:pPr rtl="0"/>
            <a:r>
              <a:rPr lang="nl-NL"/>
              <a:t>Klik om stijl te bewerken</a:t>
            </a:r>
            <a:endParaRPr lang="nl-NL" dirty="0"/>
          </a:p>
        </p:txBody>
      </p:sp>
      <p:grpSp>
        <p:nvGrpSpPr>
          <p:cNvPr id="158" name="lijn" descr="Afbeelding van lijn"/>
          <p:cNvGrpSpPr/>
          <p:nvPr/>
        </p:nvGrpSpPr>
        <p:grpSpPr bwMode="invGray">
          <a:xfrm>
            <a:off x="1522413" y="1514475"/>
            <a:ext cx="10569575" cy="64008"/>
            <a:chOff x="1522413" y="1514475"/>
            <a:chExt cx="10569575" cy="64008"/>
          </a:xfrm>
        </p:grpSpPr>
        <p:sp>
          <p:nvSpPr>
            <p:cNvPr id="159"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0"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1"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inhoud 2"/>
          <p:cNvSpPr>
            <a:spLocks noGrp="1"/>
          </p:cNvSpPr>
          <p:nvPr>
            <p:ph sz="half" idx="1"/>
          </p:nvPr>
        </p:nvSpPr>
        <p:spPr>
          <a:xfrm>
            <a:off x="1522413" y="1905000"/>
            <a:ext cx="4419599"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4" name="Tijdelijke aanduiding voor inhoud 3"/>
          <p:cNvSpPr>
            <a:spLocks noGrp="1"/>
          </p:cNvSpPr>
          <p:nvPr>
            <p:ph sz="half" idx="2"/>
          </p:nvPr>
        </p:nvSpPr>
        <p:spPr>
          <a:xfrm>
            <a:off x="6246815" y="1905000"/>
            <a:ext cx="4419598" cy="4267200"/>
          </a:xfrm>
        </p:spPr>
        <p:txBody>
          <a:bodyPr rtlCol="0">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F730F3EA-90CE-4E5A-81D1-30613A2D91A9}" type="datetime1">
              <a:rPr lang="nl-NL" smtClean="0"/>
              <a:t>1-10-2019</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lstStyle>
            <a:lvl1pPr>
              <a:defRPr/>
            </a:lvl1pPr>
          </a:lstStyle>
          <a:p>
            <a:pPr rtl="0"/>
            <a:r>
              <a:rPr lang="nl-NL"/>
              <a:t>Klik om stijl te bewerken</a:t>
            </a:r>
            <a:endParaRPr lang="nl-NL" dirty="0"/>
          </a:p>
        </p:txBody>
      </p:sp>
      <p:grpSp>
        <p:nvGrpSpPr>
          <p:cNvPr id="160" name="lijn" descr="Afbeelding van lijn"/>
          <p:cNvGrpSpPr/>
          <p:nvPr/>
        </p:nvGrpSpPr>
        <p:grpSpPr bwMode="invGray">
          <a:xfrm>
            <a:off x="1522413" y="1514475"/>
            <a:ext cx="10569575" cy="64008"/>
            <a:chOff x="1522413" y="1514475"/>
            <a:chExt cx="10569575" cy="64008"/>
          </a:xfrm>
        </p:grpSpPr>
        <p:sp>
          <p:nvSpPr>
            <p:cNvPr id="161" name="Vrije v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1"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2"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3"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4"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3" name="Tijdelijke aanduiding voor tekst 2"/>
          <p:cNvSpPr>
            <a:spLocks noGrp="1"/>
          </p:cNvSpPr>
          <p:nvPr>
            <p:ph type="body" idx="1"/>
          </p:nvPr>
        </p:nvSpPr>
        <p:spPr>
          <a:xfrm>
            <a:off x="1522413"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4" name="Tijdelijke aanduiding voor inhoud 3"/>
          <p:cNvSpPr>
            <a:spLocks noGrp="1"/>
          </p:cNvSpPr>
          <p:nvPr>
            <p:ph sz="half" idx="2"/>
          </p:nvPr>
        </p:nvSpPr>
        <p:spPr>
          <a:xfrm>
            <a:off x="1522413" y="2819399"/>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
        <p:nvSpPr>
          <p:cNvPr id="5" name="Tijdelijke aanduiding voor tekst 4"/>
          <p:cNvSpPr>
            <a:spLocks noGrp="1"/>
          </p:cNvSpPr>
          <p:nvPr>
            <p:ph type="body" sz="quarter" idx="3"/>
          </p:nvPr>
        </p:nvSpPr>
        <p:spPr>
          <a:xfrm>
            <a:off x="6249860" y="1905000"/>
            <a:ext cx="44165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a:t>Klikken om de tekststijl van het model te bewerken</a:t>
            </a:r>
          </a:p>
        </p:txBody>
      </p:sp>
      <p:sp>
        <p:nvSpPr>
          <p:cNvPr id="8" name="Tijdelijke aanduiding voor voettekst 7"/>
          <p:cNvSpPr>
            <a:spLocks noGrp="1"/>
          </p:cNvSpPr>
          <p:nvPr>
            <p:ph type="ftr" sz="quarter" idx="11"/>
          </p:nvPr>
        </p:nvSpPr>
        <p:spPr/>
        <p:txBody>
          <a:bodyPr rtlCol="0"/>
          <a:lstStyle/>
          <a:p>
            <a:pPr rtl="0"/>
            <a:endParaRPr lang="nl-NL" dirty="0"/>
          </a:p>
        </p:txBody>
      </p:sp>
      <p:sp>
        <p:nvSpPr>
          <p:cNvPr id="7" name="Tijdelijke aanduiding voor datum 6"/>
          <p:cNvSpPr>
            <a:spLocks noGrp="1"/>
          </p:cNvSpPr>
          <p:nvPr>
            <p:ph type="dt" sz="half" idx="10"/>
          </p:nvPr>
        </p:nvSpPr>
        <p:spPr/>
        <p:txBody>
          <a:bodyPr rtlCol="0"/>
          <a:lstStyle/>
          <a:p>
            <a:pPr rtl="0"/>
            <a:fld id="{59BD0B91-EF26-43B9-ADFF-74CD5B2524BF}" type="datetime1">
              <a:rPr lang="nl-NL" smtClean="0"/>
              <a:t>1-10-2019</a:t>
            </a:fld>
            <a:endParaRPr lang="nl-NL" dirty="0"/>
          </a:p>
        </p:txBody>
      </p:sp>
      <p:sp>
        <p:nvSpPr>
          <p:cNvPr id="9" name="Tijdelijke aanduiding voor dianummer 8"/>
          <p:cNvSpPr>
            <a:spLocks noGrp="1"/>
          </p:cNvSpPr>
          <p:nvPr>
            <p:ph type="sldNum" sz="quarter" idx="12"/>
          </p:nvPr>
        </p:nvSpPr>
        <p:spPr/>
        <p:txBody>
          <a:bodyPr rtlCol="0"/>
          <a:lstStyle/>
          <a:p>
            <a:pPr rtl="0"/>
            <a:fld id="{25BA54BD-C84D-46CE-8B72-31BFB26ABA43}" type="slidenum">
              <a:rPr lang="nl-NL" smtClean="0"/>
              <a:t>‹nr.›</a:t>
            </a:fld>
            <a:endParaRPr lang="nl-NL" dirty="0"/>
          </a:p>
        </p:txBody>
      </p:sp>
      <p:sp>
        <p:nvSpPr>
          <p:cNvPr id="85" name="Tijdelijke aanduiding voor inhoud 3"/>
          <p:cNvSpPr>
            <a:spLocks noGrp="1"/>
          </p:cNvSpPr>
          <p:nvPr>
            <p:ph sz="half" idx="13"/>
          </p:nvPr>
        </p:nvSpPr>
        <p:spPr>
          <a:xfrm>
            <a:off x="6249860" y="2819400"/>
            <a:ext cx="4416552" cy="3352801"/>
          </a:xfrm>
        </p:spPr>
        <p:txBody>
          <a:bodyPr rtlCol="0"/>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a:t>Klik om stijl te bewerken</a:t>
            </a:r>
            <a:endParaRPr lang="nl-NL" dirty="0"/>
          </a:p>
        </p:txBody>
      </p:sp>
      <p:grpSp>
        <p:nvGrpSpPr>
          <p:cNvPr id="156" name="lijn" descr="Afbeelding van lijn"/>
          <p:cNvGrpSpPr/>
          <p:nvPr/>
        </p:nvGrpSpPr>
        <p:grpSpPr bwMode="invGray">
          <a:xfrm>
            <a:off x="1522413" y="1514475"/>
            <a:ext cx="10569575" cy="64008"/>
            <a:chOff x="1522413" y="1514475"/>
            <a:chExt cx="10569575" cy="64008"/>
          </a:xfrm>
        </p:grpSpPr>
        <p:sp>
          <p:nvSpPr>
            <p:cNvPr id="157" name="Vrije v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8" name="Vrije v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59" name="Vrije v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0"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1"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2"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3"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4"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5"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6"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7"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8"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69"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0"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1"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2"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3"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4"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5"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6"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7"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8"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79"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0"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1"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2"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3"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4"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5"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6"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7"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8"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89"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0"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1"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2"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3"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4"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5"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6"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7"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8"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199"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0"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1"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2"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3"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4"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5"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6"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7"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8"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09"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0"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1"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2"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3"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4"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5"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6"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7"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8"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19"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0"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1"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2"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3"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4"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5"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6"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7"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8"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29"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230"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sp>
        <p:nvSpPr>
          <p:cNvPr id="4" name="Tijdelijke aanduiding voor voettekst 3"/>
          <p:cNvSpPr>
            <a:spLocks noGrp="1"/>
          </p:cNvSpPr>
          <p:nvPr>
            <p:ph type="ftr" sz="quarter" idx="11"/>
          </p:nvPr>
        </p:nvSpPr>
        <p:spPr/>
        <p:txBody>
          <a:bodyPr rtlCol="0"/>
          <a:lstStyle/>
          <a:p>
            <a:pPr rtl="0"/>
            <a:endParaRPr lang="nl-NL" dirty="0"/>
          </a:p>
        </p:txBody>
      </p:sp>
      <p:sp>
        <p:nvSpPr>
          <p:cNvPr id="3" name="Tijdelijke aanduiding voor datum 2"/>
          <p:cNvSpPr>
            <a:spLocks noGrp="1"/>
          </p:cNvSpPr>
          <p:nvPr>
            <p:ph type="dt" sz="half" idx="10"/>
          </p:nvPr>
        </p:nvSpPr>
        <p:spPr/>
        <p:txBody>
          <a:bodyPr rtlCol="0"/>
          <a:lstStyle/>
          <a:p>
            <a:pPr rtl="0"/>
            <a:fld id="{5E8064BC-C299-4982-8575-0E9FE687D6BA}" type="datetime1">
              <a:rPr lang="nl-NL" smtClean="0"/>
              <a:t>1-10-2019</a:t>
            </a:fld>
            <a:endParaRPr lang="nl-NL" dirty="0"/>
          </a:p>
        </p:txBody>
      </p:sp>
      <p:sp>
        <p:nvSpPr>
          <p:cNvPr id="5" name="Tijdelijke aanduiding voor dianummer 4"/>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rtlCol="0"/>
          <a:lstStyle/>
          <a:p>
            <a:pPr rtl="0"/>
            <a:endParaRPr lang="nl-NL" dirty="0"/>
          </a:p>
        </p:txBody>
      </p:sp>
      <p:sp>
        <p:nvSpPr>
          <p:cNvPr id="2" name="Tijdelijke aanduiding voor datum 1"/>
          <p:cNvSpPr>
            <a:spLocks noGrp="1"/>
          </p:cNvSpPr>
          <p:nvPr>
            <p:ph type="dt" sz="half" idx="10"/>
          </p:nvPr>
        </p:nvSpPr>
        <p:spPr/>
        <p:txBody>
          <a:bodyPr rtlCol="0"/>
          <a:lstStyle/>
          <a:p>
            <a:pPr rtl="0"/>
            <a:fld id="{DF04B9DF-C999-4E28-8EF8-0EFEBA1D75BA}" type="datetime1">
              <a:rPr lang="nl-NL" smtClean="0"/>
              <a:t>1-10-2019</a:t>
            </a:fld>
            <a:endParaRPr lang="nl-NL" dirty="0"/>
          </a:p>
        </p:txBody>
      </p:sp>
      <p:sp>
        <p:nvSpPr>
          <p:cNvPr id="4" name="Tijdelijke aanduiding voor dianummer 3"/>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nl-NL"/>
              <a:t>Klik om stijl te bewerken</a:t>
            </a:r>
            <a:endParaRPr lang="nl-NL" dirty="0"/>
          </a:p>
        </p:txBody>
      </p:sp>
      <p:sp>
        <p:nvSpPr>
          <p:cNvPr id="4" name="Tijdelijke aanduiding voor tekst 3"/>
          <p:cNvSpPr>
            <a:spLocks noGrp="1"/>
          </p:cNvSpPr>
          <p:nvPr>
            <p:ph type="body" sz="half" idx="2"/>
          </p:nvPr>
        </p:nvSpPr>
        <p:spPr>
          <a:xfrm>
            <a:off x="1522413" y="3429000"/>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3" name="Tijdelijke aanduiding voor inhoud 2"/>
          <p:cNvSpPr>
            <a:spLocks noGrp="1"/>
          </p:cNvSpPr>
          <p:nvPr>
            <p:ph idx="1"/>
          </p:nvPr>
        </p:nvSpPr>
        <p:spPr>
          <a:xfrm>
            <a:off x="4710022" y="1905000"/>
            <a:ext cx="5669280" cy="4038600"/>
          </a:xfrm>
        </p:spPr>
        <p:txBody>
          <a:bodyPr rtlCol="0">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rtl="0"/>
            <a:r>
              <a:rPr lang="nl-NL"/>
              <a:t>Klikken om de tekststijl van het model te bewerken</a:t>
            </a:r>
          </a:p>
          <a:p>
            <a:pPr lvl="1" rtl="0"/>
            <a:r>
              <a:rPr lang="nl-NL"/>
              <a:t>Tweede niveau</a:t>
            </a:r>
          </a:p>
          <a:p>
            <a:pPr lvl="2" rtl="0"/>
            <a:r>
              <a:rPr lang="nl-NL"/>
              <a:t>Derde niveau</a:t>
            </a:r>
          </a:p>
          <a:p>
            <a:pPr lvl="3" rtl="0"/>
            <a:r>
              <a:rPr lang="nl-NL"/>
              <a:t>Vierde niveau</a:t>
            </a:r>
          </a:p>
          <a:p>
            <a:pPr lvl="4" rtl="0"/>
            <a:r>
              <a:rPr lang="nl-NL"/>
              <a:t>Vijfde niveau</a:t>
            </a:r>
            <a:endParaRPr lang="nl-NL" dirty="0"/>
          </a:p>
        </p:txBody>
      </p:sp>
      <p:grpSp>
        <p:nvGrpSpPr>
          <p:cNvPr id="615" name="kader" descr="Afbeelding van vak"/>
          <p:cNvGrpSpPr/>
          <p:nvPr/>
        </p:nvGrpSpPr>
        <p:grpSpPr bwMode="invGray">
          <a:xfrm>
            <a:off x="4417839" y="1630821"/>
            <a:ext cx="6291028" cy="4575885"/>
            <a:chOff x="4417839" y="1630821"/>
            <a:chExt cx="6291028" cy="4575885"/>
          </a:xfrm>
        </p:grpSpPr>
        <p:grpSp>
          <p:nvGrpSpPr>
            <p:cNvPr id="616" name="Groep 615"/>
            <p:cNvGrpSpPr/>
            <p:nvPr/>
          </p:nvGrpSpPr>
          <p:grpSpPr bwMode="invGray">
            <a:xfrm>
              <a:off x="5414491" y="1630821"/>
              <a:ext cx="5294376" cy="4114800"/>
              <a:chOff x="3310555" y="716546"/>
              <a:chExt cx="5294376" cy="4114800"/>
            </a:xfrm>
          </p:grpSpPr>
          <p:grpSp>
            <p:nvGrpSpPr>
              <p:cNvPr id="768" name="Groep 767"/>
              <p:cNvGrpSpPr/>
              <p:nvPr/>
            </p:nvGrpSpPr>
            <p:grpSpPr bwMode="invGray">
              <a:xfrm flipH="1">
                <a:off x="3310555" y="737968"/>
                <a:ext cx="5294376" cy="54864"/>
                <a:chOff x="1522413" y="1514475"/>
                <a:chExt cx="10569575" cy="64008"/>
              </a:xfrm>
              <a:solidFill>
                <a:schemeClr val="accent1"/>
              </a:solidFill>
            </p:grpSpPr>
            <p:sp>
              <p:nvSpPr>
                <p:cNvPr id="844" name="Vrije v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5" name="Vrije v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6" name="Vrije v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7"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8"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9"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0"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1"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2"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3"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4"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5"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6"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7"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8"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9"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0"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1"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2"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3"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4"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5"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6"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7"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8"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9"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0"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1"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2"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3"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4"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5"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6"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7"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8"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9"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0"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1"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2"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3"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4"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5"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6"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7"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8"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9"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0"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1"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2"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3"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4"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5"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6"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7"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8"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9"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0"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1"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2"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3"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4"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5"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6"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7"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8"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9"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0"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1"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2"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3"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4"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5"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6"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7"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769" name="Groep 768"/>
              <p:cNvGrpSpPr/>
              <p:nvPr/>
            </p:nvGrpSpPr>
            <p:grpSpPr bwMode="invGray">
              <a:xfrm rot="16200000" flipH="1">
                <a:off x="6492229" y="2755658"/>
                <a:ext cx="4114800" cy="36576"/>
                <a:chOff x="1522413" y="1514475"/>
                <a:chExt cx="10569575" cy="64008"/>
              </a:xfrm>
              <a:solidFill>
                <a:schemeClr val="accent1"/>
              </a:solidFill>
            </p:grpSpPr>
            <p:sp>
              <p:nvSpPr>
                <p:cNvPr id="770" name="Vrije v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1" name="Vrije v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2" name="Vrije v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3"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4"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5"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6"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7"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8"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9"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0"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1"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2"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3"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4"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5"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6"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7"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8"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9"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0"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1"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2"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3"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4"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5"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6"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7"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8"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9"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0"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1"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2"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3"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4"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5"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6"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7"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8"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9"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0"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1"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2"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3"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4"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5"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6"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7"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8"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9"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0"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1"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2"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3"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4"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5"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6"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7"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8"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9"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0"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1"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2"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3"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4"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5"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6"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7"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8"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9"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0"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1"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2"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3"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nvGrpSpPr>
            <p:cNvPr id="617" name="Groep 616"/>
            <p:cNvGrpSpPr/>
            <p:nvPr/>
          </p:nvGrpSpPr>
          <p:grpSpPr bwMode="invGray">
            <a:xfrm rot="10800000">
              <a:off x="4417839" y="2091906"/>
              <a:ext cx="5294376" cy="4114800"/>
              <a:chOff x="3310555" y="716546"/>
              <a:chExt cx="5294376" cy="4114800"/>
            </a:xfrm>
          </p:grpSpPr>
          <p:grpSp>
            <p:nvGrpSpPr>
              <p:cNvPr id="618" name="Groep 617"/>
              <p:cNvGrpSpPr/>
              <p:nvPr/>
            </p:nvGrpSpPr>
            <p:grpSpPr bwMode="invGray">
              <a:xfrm flipH="1">
                <a:off x="3310555" y="737968"/>
                <a:ext cx="5294376" cy="54864"/>
                <a:chOff x="1522413" y="1514475"/>
                <a:chExt cx="10569575" cy="64008"/>
              </a:xfrm>
              <a:solidFill>
                <a:schemeClr val="accent1"/>
              </a:solidFill>
            </p:grpSpPr>
            <p:sp>
              <p:nvSpPr>
                <p:cNvPr id="694" name="Vrije v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5" name="Vrije v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6" name="Vrije v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7"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8"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9"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0"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1"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2"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3"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4"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5"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6"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7"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8"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9"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0"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1"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2"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3"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4"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5"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6"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7"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8"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9"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0"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1"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2"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3"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4"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5"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6"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7"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8"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9"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0"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1"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2"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3"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4"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5"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6"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7"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8"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9"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0"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1"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2"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3"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4"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5"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6"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7"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8"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9"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0"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1"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2"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3"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4"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5"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6"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7"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8"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9"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0"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1"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2"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3"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4"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5"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6"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7"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619" name="Groep 618"/>
              <p:cNvGrpSpPr/>
              <p:nvPr/>
            </p:nvGrpSpPr>
            <p:grpSpPr bwMode="invGray">
              <a:xfrm rot="16200000" flipH="1">
                <a:off x="6492229" y="2755658"/>
                <a:ext cx="4114800" cy="36576"/>
                <a:chOff x="1522413" y="1514475"/>
                <a:chExt cx="10569575" cy="64008"/>
              </a:xfrm>
              <a:solidFill>
                <a:schemeClr val="accent1"/>
              </a:solidFill>
            </p:grpSpPr>
            <p:sp>
              <p:nvSpPr>
                <p:cNvPr id="620" name="Vrije v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1" name="Vrije v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2" name="Vrije v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3"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4"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5"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6"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7"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8"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9"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0"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1"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2"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3"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4"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5"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6"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7"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8"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9"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0"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1"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2"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3"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4"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5"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6"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7"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8"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9"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0"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1"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2"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3"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4"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5"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6"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7"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8"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9"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0"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1"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2"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3"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4"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5"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6"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7"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8"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9"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0"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1"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2"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3"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4"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5"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6"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7"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8"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9"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0"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1"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2"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3"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4"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5"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6"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7"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8"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9"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0"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1"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2"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3"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C4071D7F-E1EA-4640-8E6B-E45DEB77ABC6}" type="datetime1">
              <a:rPr lang="nl-NL" smtClean="0"/>
              <a:t>1-10-2019</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522414" y="274638"/>
            <a:ext cx="9143998" cy="1020762"/>
          </a:xfrm>
        </p:spPr>
        <p:txBody>
          <a:bodyPr rtlCol="0" anchor="b">
            <a:noAutofit/>
          </a:bodyPr>
          <a:lstStyle>
            <a:lvl1pPr algn="l">
              <a:defRPr sz="3200" b="0"/>
            </a:lvl1pPr>
          </a:lstStyle>
          <a:p>
            <a:pPr rtl="0"/>
            <a:r>
              <a:rPr lang="nl-NL"/>
              <a:t>Klik om stijl te bewerken</a:t>
            </a:r>
            <a:endParaRPr lang="nl-NL" dirty="0"/>
          </a:p>
        </p:txBody>
      </p:sp>
      <p:sp>
        <p:nvSpPr>
          <p:cNvPr id="3" name="Tijdelijke aanduiding voor afbeelding 2" descr="Een lege tijdelijke aanduiding om een afbeelding toe te voegen. Klik op de tijdelijke aanduiding en selecteer de afbeelding die u wilt toevoegen."/>
          <p:cNvSpPr>
            <a:spLocks noGrp="1"/>
          </p:cNvSpPr>
          <p:nvPr>
            <p:ph type="pic" idx="1"/>
          </p:nvPr>
        </p:nvSpPr>
        <p:spPr>
          <a:xfrm>
            <a:off x="1745838" y="1884311"/>
            <a:ext cx="5669280" cy="4041648"/>
          </a:xfrm>
          <a:solidFill>
            <a:schemeClr val="bg1"/>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a:t>Klik op het pictogram als u een afbeelding wilt toevoegen</a:t>
            </a:r>
            <a:endParaRPr lang="nl-NL" dirty="0"/>
          </a:p>
        </p:txBody>
      </p:sp>
      <p:grpSp>
        <p:nvGrpSpPr>
          <p:cNvPr id="614" name="kader" descr="Afbeelding van vak"/>
          <p:cNvGrpSpPr/>
          <p:nvPr/>
        </p:nvGrpSpPr>
        <p:grpSpPr bwMode="invGray">
          <a:xfrm flipH="1">
            <a:off x="1447500" y="1630821"/>
            <a:ext cx="6291028" cy="4575885"/>
            <a:chOff x="4417839" y="1630821"/>
            <a:chExt cx="6291028" cy="4575885"/>
          </a:xfrm>
        </p:grpSpPr>
        <p:grpSp>
          <p:nvGrpSpPr>
            <p:cNvPr id="615" name="Groep 614"/>
            <p:cNvGrpSpPr/>
            <p:nvPr/>
          </p:nvGrpSpPr>
          <p:grpSpPr bwMode="invGray">
            <a:xfrm>
              <a:off x="5414491" y="1630821"/>
              <a:ext cx="5294376" cy="4114800"/>
              <a:chOff x="3310555" y="716546"/>
              <a:chExt cx="5294376" cy="4114800"/>
            </a:xfrm>
          </p:grpSpPr>
          <p:grpSp>
            <p:nvGrpSpPr>
              <p:cNvPr id="767" name="Groep 766"/>
              <p:cNvGrpSpPr/>
              <p:nvPr/>
            </p:nvGrpSpPr>
            <p:grpSpPr bwMode="invGray">
              <a:xfrm flipH="1">
                <a:off x="3310555" y="737968"/>
                <a:ext cx="5294376" cy="54864"/>
                <a:chOff x="1522413" y="1514475"/>
                <a:chExt cx="10569575" cy="64008"/>
              </a:xfrm>
              <a:solidFill>
                <a:schemeClr val="accent1"/>
              </a:solidFill>
            </p:grpSpPr>
            <p:sp>
              <p:nvSpPr>
                <p:cNvPr id="843" name="Vrije v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4" name="Vrije v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5" name="Vrije v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6"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7"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8"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9"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0"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1"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2"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3"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4"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5"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6"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7"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8"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59"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0"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1"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2"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3"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4"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5"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6"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7"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8"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69"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0"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1"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2"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3"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4"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5"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6"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7"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8"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79"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0"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1"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2"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3"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4"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5"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6"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7"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8"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89"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0"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1"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2"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3"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4"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5"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6"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7"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8"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99"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0"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1"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2"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3"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4"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5"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6"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7"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8"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09"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0"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1"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2"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3"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4"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5"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916"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768" name="Groep 767"/>
              <p:cNvGrpSpPr/>
              <p:nvPr/>
            </p:nvGrpSpPr>
            <p:grpSpPr bwMode="invGray">
              <a:xfrm rot="16200000" flipH="1">
                <a:off x="6492229" y="2755658"/>
                <a:ext cx="4114800" cy="36576"/>
                <a:chOff x="1522413" y="1514475"/>
                <a:chExt cx="10569575" cy="64008"/>
              </a:xfrm>
              <a:solidFill>
                <a:schemeClr val="accent1"/>
              </a:solidFill>
            </p:grpSpPr>
            <p:sp>
              <p:nvSpPr>
                <p:cNvPr id="769" name="Vrije v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0" name="Vrije v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1" name="Vrije v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2"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3"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4"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5"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6"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7"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8"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79"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0"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1"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2"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3"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4"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5"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6"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7"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8"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89"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0"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1"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2"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3"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4"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5"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6"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7"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8"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99"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0"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1"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2"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3"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4"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5"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6"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7"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8"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09"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0"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1"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2"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3"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4"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5"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6"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7"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8"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19"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0"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1"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2"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3"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4"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5"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6"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7"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8"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29"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0"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1"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2"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3"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4"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5"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6"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7"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8"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39"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0"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1"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842"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nvGrpSpPr>
            <p:cNvPr id="616" name="Groep 615"/>
            <p:cNvGrpSpPr/>
            <p:nvPr/>
          </p:nvGrpSpPr>
          <p:grpSpPr bwMode="invGray">
            <a:xfrm rot="10800000">
              <a:off x="4417839" y="2091906"/>
              <a:ext cx="5294376" cy="4114800"/>
              <a:chOff x="3310555" y="716546"/>
              <a:chExt cx="5294376" cy="4114800"/>
            </a:xfrm>
          </p:grpSpPr>
          <p:grpSp>
            <p:nvGrpSpPr>
              <p:cNvPr id="617" name="Groep 616"/>
              <p:cNvGrpSpPr/>
              <p:nvPr/>
            </p:nvGrpSpPr>
            <p:grpSpPr bwMode="invGray">
              <a:xfrm flipH="1">
                <a:off x="3310555" y="737968"/>
                <a:ext cx="5294376" cy="54864"/>
                <a:chOff x="1522413" y="1514475"/>
                <a:chExt cx="10569575" cy="64008"/>
              </a:xfrm>
              <a:solidFill>
                <a:schemeClr val="accent1"/>
              </a:solidFill>
            </p:grpSpPr>
            <p:sp>
              <p:nvSpPr>
                <p:cNvPr id="693" name="Vrije v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4" name="Vrije v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5" name="Vrije v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6" name="Vrije v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7" name="Vrije v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8" name="Vrije v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9" name="Vrije v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0" name="Vrije v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1" name="Vrije v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2" name="Vrije v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3" name="Vrije v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4" name="Vrije v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5" name="Vrije v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6" name="Vrije v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7" name="Vrije v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8" name="Vrije v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09" name="Vrije v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0" name="Vrije v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1" name="Vrije v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2" name="Vrije v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3" name="Vrije v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4" name="Vrije v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5" name="Vrije v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6" name="Vrije v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7" name="Vrije v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8" name="Vrije v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19" name="Vrije v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0" name="Vrije v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1" name="Vrije v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2" name="Vrije v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3" name="Vrije v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4" name="Vrije v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5" name="Vrije v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6" name="Vrije v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7" name="Vrije v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8" name="Vrije v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29" name="Vrije v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0" name="Vrije v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1" name="Vrije v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2" name="Vrije v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3" name="Vrije v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4" name="Vrije v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5" name="Vrije v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6" name="Vrije v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7" name="Vrije v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8" name="Vrije v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39" name="Vrije v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0" name="Vrije v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1" name="Vrije v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2" name="Vrije v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3" name="Vrije v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4" name="Vrije v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5" name="Vrije v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6" name="Vrije v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7" name="Vrije v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8" name="Vrije v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49" name="Vrije v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0" name="Vrije v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1" name="Vrije v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2" name="Vrije v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3" name="Vrije v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4" name="Vrije v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5" name="Vrije v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6" name="Vrije v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7" name="Vrije v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8" name="Vrije v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59" name="Vrije v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0" name="Vrije v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1" name="Vrije v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2" name="Vrije v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3" name="Vrije v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4" name="Vrije v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5" name="Vrije v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766" name="Vrije v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nvGrpSpPr>
              <p:cNvPr id="618" name="Groep 617"/>
              <p:cNvGrpSpPr/>
              <p:nvPr/>
            </p:nvGrpSpPr>
            <p:grpSpPr bwMode="invGray">
              <a:xfrm rot="16200000" flipH="1">
                <a:off x="6492229" y="2755658"/>
                <a:ext cx="4114800" cy="36576"/>
                <a:chOff x="1522413" y="1514475"/>
                <a:chExt cx="10569575" cy="64008"/>
              </a:xfrm>
              <a:solidFill>
                <a:schemeClr val="accent1"/>
              </a:solidFill>
            </p:grpSpPr>
            <p:sp>
              <p:nvSpPr>
                <p:cNvPr id="619" name="Vrije v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0" name="Vrije v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1" name="Vrije v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2" name="Vrije v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3" name="Vrije v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4" name="Vrije v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5" name="Vrije v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6" name="Vrije v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7" name="Vrije v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8" name="Vrije v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29" name="Vrije v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0" name="Vrije v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1" name="Vrije v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2" name="Vrije v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3" name="Vrije v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4" name="Vrije v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5" name="Vrije v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6" name="Vrije v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7" name="Vrije v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8" name="Vrije v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39" name="Vrije v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0" name="Vrije v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1" name="Vrije v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2" name="Vrije v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3" name="Vrije v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4" name="Vrije v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5" name="Vrije v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6" name="Vrije v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7" name="Vrije v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8" name="Vrije v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49" name="Vrije v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0" name="Vrije v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1" name="Vrije v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2" name="Vrije v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3" name="Vrije v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4" name="Vrije v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5" name="Vrije v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6" name="Vrije v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7" name="Vrije v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8" name="Vrije v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59" name="Vrije v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0" name="Vrije v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1" name="Vrije v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2" name="Vrije v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3" name="Vrije v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4" name="Vrije v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5" name="Vrije v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6" name="Vrije v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7" name="Vrije v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8" name="Vrije v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69" name="Vrije v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0" name="Vrije v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1" name="Vrije v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2" name="Vrije v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3" name="Vrije v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4" name="Vrije v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5" name="Vrije v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6" name="Vrije v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7" name="Vrije v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8" name="Vrije v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79" name="Vrije v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0" name="Vrije v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1" name="Vrije v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2" name="Vrije v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3" name="Vrije v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4" name="Vrije v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5" name="Vrije v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6" name="Vrije v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7" name="Vrije v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8" name="Vrije v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89" name="Vrije v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0" name="Vrije v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1" name="Vrije v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sp>
              <p:nvSpPr>
                <p:cNvPr id="692" name="Vrije v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0" anchor="t" anchorCtr="0" compatLnSpc="1">
                  <a:prstTxWarp prst="textNoShape">
                    <a:avLst/>
                  </a:prstTxWarp>
                </a:bodyPr>
                <a:lstStyle/>
                <a:p>
                  <a:pPr rtl="0"/>
                  <a:endParaRPr lang="nl-NL" dirty="0">
                    <a:ln>
                      <a:noFill/>
                    </a:ln>
                  </a:endParaRPr>
                </a:p>
              </p:txBody>
            </p:sp>
          </p:grpSp>
        </p:grpSp>
      </p:grpSp>
      <p:sp>
        <p:nvSpPr>
          <p:cNvPr id="4" name="Tijdelijke aanduiding voor tekst 3"/>
          <p:cNvSpPr>
            <a:spLocks noGrp="1"/>
          </p:cNvSpPr>
          <p:nvPr>
            <p:ph type="body" sz="half" idx="2"/>
          </p:nvPr>
        </p:nvSpPr>
        <p:spPr>
          <a:xfrm>
            <a:off x="7905959" y="3411748"/>
            <a:ext cx="2743200" cy="2743200"/>
          </a:xfrm>
        </p:spPr>
        <p:txBody>
          <a:bodyPr rtlCol="0"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a:t>Klikken om de tekststijl van het model te bewerken</a:t>
            </a:r>
          </a:p>
        </p:txBody>
      </p:sp>
      <p:sp>
        <p:nvSpPr>
          <p:cNvPr id="6" name="Tijdelijke aanduiding voor voettekst 5"/>
          <p:cNvSpPr>
            <a:spLocks noGrp="1"/>
          </p:cNvSpPr>
          <p:nvPr>
            <p:ph type="ftr" sz="quarter" idx="11"/>
          </p:nvPr>
        </p:nvSpPr>
        <p:spPr/>
        <p:txBody>
          <a:bodyPr rtlCol="0"/>
          <a:lstStyle/>
          <a:p>
            <a:pPr rtl="0"/>
            <a:endParaRPr lang="nl-NL" dirty="0"/>
          </a:p>
        </p:txBody>
      </p:sp>
      <p:sp>
        <p:nvSpPr>
          <p:cNvPr id="5" name="Tijdelijke aanduiding voor datum 4"/>
          <p:cNvSpPr>
            <a:spLocks noGrp="1"/>
          </p:cNvSpPr>
          <p:nvPr>
            <p:ph type="dt" sz="half" idx="10"/>
          </p:nvPr>
        </p:nvSpPr>
        <p:spPr/>
        <p:txBody>
          <a:bodyPr rtlCol="0"/>
          <a:lstStyle/>
          <a:p>
            <a:pPr rtl="0"/>
            <a:fld id="{8F48A747-FE5B-407B-AA5A-A4957B9C5E9C}" type="datetime1">
              <a:rPr lang="nl-NL" smtClean="0"/>
              <a:t>1-10-2019</a:t>
            </a:fld>
            <a:endParaRPr lang="nl-NL" dirty="0"/>
          </a:p>
        </p:txBody>
      </p:sp>
      <p:sp>
        <p:nvSpPr>
          <p:cNvPr id="7" name="Tijdelijke aanduiding voor dianummer 6"/>
          <p:cNvSpPr>
            <a:spLocks noGrp="1"/>
          </p:cNvSpPr>
          <p:nvPr>
            <p:ph type="sldNum" sz="quarter" idx="12"/>
          </p:nvPr>
        </p:nvSpPr>
        <p:spPr/>
        <p:txBody>
          <a:bodyPr rtlCol="0"/>
          <a:lstStyle/>
          <a:p>
            <a:pPr rtl="0"/>
            <a:fld id="{25BA54BD-C84D-46CE-8B72-31BFB26ABA43}" type="slidenum">
              <a:rPr lang="nl-NL" smtClean="0"/>
              <a:t>‹nr.›</a:t>
            </a:fld>
            <a:endParaRPr lang="nl-NL" dirty="0"/>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pPr rtl="0"/>
            <a:r>
              <a:rPr lang="nl-NL" dirty="0"/>
              <a:t>Klik om de titelstijl van het model te bewerken</a:t>
            </a:r>
          </a:p>
        </p:txBody>
      </p:sp>
      <p:sp>
        <p:nvSpPr>
          <p:cNvPr id="3" name="Tijdelijke aanduiding voor tekst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rtl="0"/>
            <a:r>
              <a:rPr lang="nl-NL" dirty="0"/>
              <a:t>Klik om de tekststijlen van het model te bewerken</a:t>
            </a:r>
          </a:p>
          <a:p>
            <a:pPr lvl="1" rtl="0"/>
            <a:r>
              <a:rPr lang="nl-NL" dirty="0"/>
              <a:t>Tweede niveau</a:t>
            </a:r>
          </a:p>
          <a:p>
            <a:pPr lvl="2" rtl="0"/>
            <a:r>
              <a:rPr lang="nl-NL" dirty="0"/>
              <a:t>Derde niveau</a:t>
            </a:r>
          </a:p>
          <a:p>
            <a:pPr lvl="3" rtl="0"/>
            <a:r>
              <a:rPr lang="nl-NL" dirty="0"/>
              <a:t>Vierde niveau</a:t>
            </a:r>
          </a:p>
          <a:p>
            <a:pPr lvl="4" rtl="0"/>
            <a:r>
              <a:rPr lang="nl-NL" dirty="0"/>
              <a:t>Vijfde niveau</a:t>
            </a:r>
          </a:p>
        </p:txBody>
      </p:sp>
      <p:sp>
        <p:nvSpPr>
          <p:cNvPr id="5" name="Tijdelijke aanduiding voor voettekst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200">
                <a:solidFill>
                  <a:schemeClr val="tx1">
                    <a:tint val="75000"/>
                  </a:schemeClr>
                </a:solidFill>
              </a:defRPr>
            </a:lvl1pPr>
          </a:lstStyle>
          <a:p>
            <a:pPr rtl="0"/>
            <a:endParaRPr lang="nl-NL" dirty="0"/>
          </a:p>
        </p:txBody>
      </p:sp>
      <p:sp>
        <p:nvSpPr>
          <p:cNvPr id="4" name="Tijdelijke aanduiding voor datum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02EFDAAA-1B16-43E8-8F08-084664AE5AE3}" type="datetime1">
              <a:rPr lang="nl-NL" smtClean="0"/>
              <a:t>1-10-2019</a:t>
            </a:fld>
            <a:endParaRPr lang="nl-NL" dirty="0"/>
          </a:p>
        </p:txBody>
      </p:sp>
      <p:sp>
        <p:nvSpPr>
          <p:cNvPr id="6" name="Tijdelijke aanduiding voor dianumm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25BA54BD-C84D-46CE-8B72-31BFB26ABA43}" type="slidenum">
              <a:rPr lang="nl-NL" smtClean="0"/>
              <a:pPr rtl="0"/>
              <a:t>‹nr.›</a:t>
            </a:fld>
            <a:endParaRPr lang="nl-NL"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imeo.com/109332046"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Interventies</a:t>
            </a:r>
          </a:p>
        </p:txBody>
      </p:sp>
      <p:sp>
        <p:nvSpPr>
          <p:cNvPr id="3" name="Subtitel 2"/>
          <p:cNvSpPr>
            <a:spLocks noGrp="1"/>
          </p:cNvSpPr>
          <p:nvPr>
            <p:ph type="subTitle" idx="1"/>
          </p:nvPr>
        </p:nvSpPr>
        <p:spPr/>
        <p:txBody>
          <a:bodyPr rtlCol="0"/>
          <a:lstStyle/>
          <a:p>
            <a:pPr rtl="0"/>
            <a:r>
              <a:rPr lang="nl-NL" dirty="0"/>
              <a:t>Project periode 5, </a:t>
            </a:r>
            <a:r>
              <a:rPr lang="nl-NL"/>
              <a:t>les 4</a:t>
            </a:r>
            <a:endParaRPr lang="nl-NL" dirty="0"/>
          </a:p>
          <a:p>
            <a:pPr rtl="0"/>
            <a:r>
              <a:rPr lang="nl-NL" dirty="0"/>
              <a:t>BBL</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Vraaggericht werken (methodiek)</a:t>
            </a:r>
          </a:p>
        </p:txBody>
      </p:sp>
      <p:sp>
        <p:nvSpPr>
          <p:cNvPr id="3" name="Tijdelijke aanduiding voor inhoud 2"/>
          <p:cNvSpPr>
            <a:spLocks noGrp="1"/>
          </p:cNvSpPr>
          <p:nvPr>
            <p:ph idx="1"/>
          </p:nvPr>
        </p:nvSpPr>
        <p:spPr/>
        <p:txBody>
          <a:bodyPr/>
          <a:lstStyle/>
          <a:p>
            <a:r>
              <a:rPr lang="nl-NL" dirty="0"/>
              <a:t>Bij vraaggericht werken kies je samen (!) met de cliënt een verantwoorde aanpak die bij de cliënt, zijn hulpvraag en zijn situatie past. Je probeert de wensen van de cliënt zo dicht mogelijk te benaderen.</a:t>
            </a:r>
          </a:p>
          <a:p>
            <a:endParaRPr lang="nl-NL" dirty="0"/>
          </a:p>
          <a:p>
            <a:r>
              <a:rPr lang="nl-NL" dirty="0">
                <a:hlinkClick r:id="rId2"/>
              </a:rPr>
              <a:t>https://vimeo.com/109332046</a:t>
            </a:r>
            <a:endParaRPr lang="nl-NL" dirty="0"/>
          </a:p>
          <a:p>
            <a:endParaRPr lang="nl-NL" dirty="0"/>
          </a:p>
        </p:txBody>
      </p:sp>
      <p:pic>
        <p:nvPicPr>
          <p:cNvPr id="4" name="Afbeelding 3"/>
          <p:cNvPicPr>
            <a:picLocks noChangeAspect="1"/>
          </p:cNvPicPr>
          <p:nvPr/>
        </p:nvPicPr>
        <p:blipFill>
          <a:blip r:embed="rId3"/>
          <a:stretch>
            <a:fillRect/>
          </a:stretch>
        </p:blipFill>
        <p:spPr>
          <a:xfrm>
            <a:off x="7085712" y="3188283"/>
            <a:ext cx="3580700" cy="2983917"/>
          </a:xfrm>
          <a:prstGeom prst="rect">
            <a:avLst/>
          </a:prstGeom>
        </p:spPr>
      </p:pic>
    </p:spTree>
    <p:extLst>
      <p:ext uri="{BB962C8B-B14F-4D97-AF65-F5344CB8AC3E}">
        <p14:creationId xmlns:p14="http://schemas.microsoft.com/office/powerpoint/2010/main" val="12987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F38F8C-8789-4109-AD47-72126F0562DB}"/>
              </a:ext>
            </a:extLst>
          </p:cNvPr>
          <p:cNvSpPr>
            <a:spLocks noGrp="1"/>
          </p:cNvSpPr>
          <p:nvPr>
            <p:ph type="title"/>
          </p:nvPr>
        </p:nvSpPr>
        <p:spPr/>
        <p:txBody>
          <a:bodyPr/>
          <a:lstStyle/>
          <a:p>
            <a:r>
              <a:rPr lang="nl-NL" dirty="0"/>
              <a:t>Interveniëren</a:t>
            </a:r>
          </a:p>
        </p:txBody>
      </p:sp>
      <p:sp>
        <p:nvSpPr>
          <p:cNvPr id="3" name="Tijdelijke aanduiding voor inhoud 2">
            <a:extLst>
              <a:ext uri="{FF2B5EF4-FFF2-40B4-BE49-F238E27FC236}">
                <a16:creationId xmlns:a16="http://schemas.microsoft.com/office/drawing/2014/main" id="{80490FD2-40DB-4490-919C-F8F37557F4C2}"/>
              </a:ext>
            </a:extLst>
          </p:cNvPr>
          <p:cNvSpPr>
            <a:spLocks noGrp="1"/>
          </p:cNvSpPr>
          <p:nvPr>
            <p:ph idx="1"/>
          </p:nvPr>
        </p:nvSpPr>
        <p:spPr/>
        <p:txBody>
          <a:bodyPr/>
          <a:lstStyle/>
          <a:p>
            <a:r>
              <a:rPr lang="nl-NL" dirty="0"/>
              <a:t>Jij biedt veiligheid door: </a:t>
            </a:r>
          </a:p>
          <a:p>
            <a:endParaRPr lang="nl-NL" dirty="0"/>
          </a:p>
          <a:p>
            <a:pPr lvl="1"/>
            <a:r>
              <a:rPr lang="nl-NL" sz="2400" dirty="0"/>
              <a:t>aanwezig te zijn</a:t>
            </a:r>
          </a:p>
          <a:p>
            <a:pPr lvl="1"/>
            <a:r>
              <a:rPr lang="nl-NL" sz="2400" dirty="0"/>
              <a:t>realistische hoop en perspectief te bieden</a:t>
            </a:r>
          </a:p>
          <a:p>
            <a:pPr lvl="1"/>
            <a:r>
              <a:rPr lang="nl-NL" sz="2400" dirty="0"/>
              <a:t>zorg te dragen voor de veiligheid van de cliënt</a:t>
            </a:r>
          </a:p>
          <a:p>
            <a:pPr lvl="1"/>
            <a:r>
              <a:rPr lang="nl-NL" sz="2400" dirty="0"/>
              <a:t>het sociale systeem te versterken</a:t>
            </a:r>
          </a:p>
          <a:p>
            <a:pPr lvl="1"/>
            <a:r>
              <a:rPr lang="nl-NL" sz="2400" dirty="0"/>
              <a:t>de cliënt goede strategieën aan te leren om problemen het hoofd te bieden (coping)</a:t>
            </a:r>
          </a:p>
        </p:txBody>
      </p:sp>
    </p:spTree>
    <p:extLst>
      <p:ext uri="{BB962C8B-B14F-4D97-AF65-F5344CB8AC3E}">
        <p14:creationId xmlns:p14="http://schemas.microsoft.com/office/powerpoint/2010/main" val="3423576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C3654-C9BE-41E0-BD5B-EB40E06DBEBE}"/>
              </a:ext>
            </a:extLst>
          </p:cNvPr>
          <p:cNvSpPr>
            <a:spLocks noGrp="1"/>
          </p:cNvSpPr>
          <p:nvPr>
            <p:ph type="title"/>
          </p:nvPr>
        </p:nvSpPr>
        <p:spPr/>
        <p:txBody>
          <a:bodyPr/>
          <a:lstStyle/>
          <a:p>
            <a:r>
              <a:rPr lang="nl-NL" dirty="0"/>
              <a:t>Chinees boksen</a:t>
            </a:r>
          </a:p>
        </p:txBody>
      </p:sp>
      <p:sp>
        <p:nvSpPr>
          <p:cNvPr id="3" name="Tijdelijke aanduiding voor inhoud 2">
            <a:extLst>
              <a:ext uri="{FF2B5EF4-FFF2-40B4-BE49-F238E27FC236}">
                <a16:creationId xmlns:a16="http://schemas.microsoft.com/office/drawing/2014/main" id="{CE2F37AA-59A0-437A-AA94-5492559D345B}"/>
              </a:ext>
            </a:extLst>
          </p:cNvPr>
          <p:cNvSpPr>
            <a:spLocks noGrp="1"/>
          </p:cNvSpPr>
          <p:nvPr>
            <p:ph idx="1"/>
          </p:nvPr>
        </p:nvSpPr>
        <p:spPr>
          <a:xfrm>
            <a:off x="1522414" y="1905000"/>
            <a:ext cx="9972598" cy="4267200"/>
          </a:xfrm>
        </p:spPr>
        <p:txBody>
          <a:bodyPr/>
          <a:lstStyle/>
          <a:p>
            <a:r>
              <a:rPr lang="nl-NL" dirty="0"/>
              <a:t>Maak tweetallen (A, B) van ongeveer hetzelfde postuur. </a:t>
            </a:r>
          </a:p>
          <a:p>
            <a:r>
              <a:rPr lang="nl-NL" dirty="0"/>
              <a:t>Zet A en B tegenover elkaar met de handpalmen tegen elkaar. </a:t>
            </a:r>
          </a:p>
          <a:p>
            <a:r>
              <a:rPr lang="nl-NL" dirty="0"/>
              <a:t>Ze moeten proberen de ander van zijn plek te krijgen.</a:t>
            </a:r>
          </a:p>
          <a:p>
            <a:endParaRPr lang="nl-NL" dirty="0"/>
          </a:p>
          <a:p>
            <a:r>
              <a:rPr lang="nl-NL" sz="3200" dirty="0">
                <a:solidFill>
                  <a:srgbClr val="FFFF00"/>
                </a:solidFill>
              </a:rPr>
              <a:t>Pas als ik het zeg elkaar proberen van de plek te krijgen!</a:t>
            </a:r>
          </a:p>
        </p:txBody>
      </p:sp>
    </p:spTree>
    <p:extLst>
      <p:ext uri="{BB962C8B-B14F-4D97-AF65-F5344CB8AC3E}">
        <p14:creationId xmlns:p14="http://schemas.microsoft.com/office/powerpoint/2010/main" val="3341320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C18A10-E03C-4EAE-8C88-AA300CF2F78D}"/>
              </a:ext>
            </a:extLst>
          </p:cNvPr>
          <p:cNvSpPr>
            <a:spLocks noGrp="1"/>
          </p:cNvSpPr>
          <p:nvPr>
            <p:ph type="title"/>
          </p:nvPr>
        </p:nvSpPr>
        <p:spPr/>
        <p:txBody>
          <a:bodyPr/>
          <a:lstStyle/>
          <a:p>
            <a:r>
              <a:rPr lang="nl-NL" dirty="0"/>
              <a:t>Nabespreken</a:t>
            </a:r>
          </a:p>
        </p:txBody>
      </p:sp>
      <p:sp>
        <p:nvSpPr>
          <p:cNvPr id="3" name="Tijdelijke aanduiding voor inhoud 2">
            <a:extLst>
              <a:ext uri="{FF2B5EF4-FFF2-40B4-BE49-F238E27FC236}">
                <a16:creationId xmlns:a16="http://schemas.microsoft.com/office/drawing/2014/main" id="{FCD0E412-0A52-44F1-AC53-492F2E0B3B2E}"/>
              </a:ext>
            </a:extLst>
          </p:cNvPr>
          <p:cNvSpPr>
            <a:spLocks noGrp="1"/>
          </p:cNvSpPr>
          <p:nvPr>
            <p:ph idx="1"/>
          </p:nvPr>
        </p:nvSpPr>
        <p:spPr/>
        <p:txBody>
          <a:bodyPr/>
          <a:lstStyle/>
          <a:p>
            <a:r>
              <a:rPr lang="nl-NL" dirty="0"/>
              <a:t>Hoe snel weerstand </a:t>
            </a:r>
            <a:r>
              <a:rPr lang="nl-NL" dirty="0" err="1"/>
              <a:t>weerstand</a:t>
            </a:r>
            <a:r>
              <a:rPr lang="nl-NL" dirty="0"/>
              <a:t> oproept</a:t>
            </a:r>
          </a:p>
          <a:p>
            <a:r>
              <a:rPr lang="nl-NL" dirty="0"/>
              <a:t>Wie had nou de controle, of de regie?</a:t>
            </a:r>
          </a:p>
          <a:p>
            <a:r>
              <a:rPr lang="nl-NL" dirty="0"/>
              <a:t>Het belang van leiden door te volgen</a:t>
            </a:r>
          </a:p>
        </p:txBody>
      </p:sp>
    </p:spTree>
    <p:extLst>
      <p:ext uri="{BB962C8B-B14F-4D97-AF65-F5344CB8AC3E}">
        <p14:creationId xmlns:p14="http://schemas.microsoft.com/office/powerpoint/2010/main" val="1622630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7EE625-3879-4BA8-81FC-22F0422957CF}"/>
              </a:ext>
            </a:extLst>
          </p:cNvPr>
          <p:cNvSpPr>
            <a:spLocks noGrp="1"/>
          </p:cNvSpPr>
          <p:nvPr>
            <p:ph type="title"/>
          </p:nvPr>
        </p:nvSpPr>
        <p:spPr/>
        <p:txBody>
          <a:bodyPr/>
          <a:lstStyle/>
          <a:p>
            <a:r>
              <a:rPr lang="nl-NL" dirty="0"/>
              <a:t>Weerstand        </a:t>
            </a:r>
          </a:p>
        </p:txBody>
      </p:sp>
      <p:sp>
        <p:nvSpPr>
          <p:cNvPr id="3" name="Tijdelijke aanduiding voor inhoud 2">
            <a:extLst>
              <a:ext uri="{FF2B5EF4-FFF2-40B4-BE49-F238E27FC236}">
                <a16:creationId xmlns:a16="http://schemas.microsoft.com/office/drawing/2014/main" id="{9BBD149B-6691-498A-BA56-137D408FFBB1}"/>
              </a:ext>
            </a:extLst>
          </p:cNvPr>
          <p:cNvSpPr>
            <a:spLocks noGrp="1"/>
          </p:cNvSpPr>
          <p:nvPr>
            <p:ph idx="1"/>
          </p:nvPr>
        </p:nvSpPr>
        <p:spPr/>
        <p:txBody>
          <a:bodyPr/>
          <a:lstStyle/>
          <a:p>
            <a:r>
              <a:rPr lang="nl-NL" dirty="0">
                <a:solidFill>
                  <a:srgbClr val="FFFF00"/>
                </a:solidFill>
              </a:rPr>
              <a:t>Gedrag</a:t>
            </a:r>
            <a:r>
              <a:rPr lang="nl-NL" dirty="0"/>
              <a:t> dat de begeleiding tegenwerkt</a:t>
            </a:r>
          </a:p>
          <a:p>
            <a:r>
              <a:rPr lang="nl-NL" dirty="0">
                <a:solidFill>
                  <a:srgbClr val="FFFF00"/>
                </a:solidFill>
              </a:rPr>
              <a:t>Handelingsbekwaam</a:t>
            </a:r>
            <a:r>
              <a:rPr lang="nl-NL" dirty="0"/>
              <a:t>: jij neemt beslissingen in het belang van de cliënt en de directe omgeving</a:t>
            </a:r>
          </a:p>
          <a:p>
            <a:r>
              <a:rPr lang="nl-NL" dirty="0">
                <a:solidFill>
                  <a:srgbClr val="FFFF00"/>
                </a:solidFill>
              </a:rPr>
              <a:t>Voorwaarden scheppen</a:t>
            </a:r>
            <a:r>
              <a:rPr lang="nl-NL" dirty="0"/>
              <a:t>: rustige plaats, benoem wat je ziet, spreek uit dat je je zorgen maakt, probeer te begrijpen wat er in de cliënt omgaat</a:t>
            </a:r>
          </a:p>
          <a:p>
            <a:r>
              <a:rPr lang="nl-NL" dirty="0">
                <a:solidFill>
                  <a:srgbClr val="FFFF00"/>
                </a:solidFill>
              </a:rPr>
              <a:t>Interventies bij weerstand</a:t>
            </a:r>
            <a:r>
              <a:rPr lang="nl-NL" dirty="0"/>
              <a:t>: benoem welk gedrag je ziet, welk effect dat op jou heeft, erken beleving cliënt (is altijd ‘waar’), vraag cliënt mee te werken aan oplossing</a:t>
            </a:r>
          </a:p>
        </p:txBody>
      </p:sp>
    </p:spTree>
    <p:extLst>
      <p:ext uri="{BB962C8B-B14F-4D97-AF65-F5344CB8AC3E}">
        <p14:creationId xmlns:p14="http://schemas.microsoft.com/office/powerpoint/2010/main" val="129230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019E0-3847-49F4-85DA-CC2803CF4470}"/>
              </a:ext>
            </a:extLst>
          </p:cNvPr>
          <p:cNvSpPr>
            <a:spLocks noGrp="1"/>
          </p:cNvSpPr>
          <p:nvPr>
            <p:ph type="title"/>
          </p:nvPr>
        </p:nvSpPr>
        <p:spPr/>
        <p:txBody>
          <a:bodyPr/>
          <a:lstStyle/>
          <a:p>
            <a:r>
              <a:rPr lang="nl-NL" dirty="0"/>
              <a:t>Vrijheidsbeperking</a:t>
            </a:r>
          </a:p>
        </p:txBody>
      </p:sp>
      <p:sp>
        <p:nvSpPr>
          <p:cNvPr id="3" name="Tijdelijke aanduiding voor inhoud 2">
            <a:extLst>
              <a:ext uri="{FF2B5EF4-FFF2-40B4-BE49-F238E27FC236}">
                <a16:creationId xmlns:a16="http://schemas.microsoft.com/office/drawing/2014/main" id="{53F4498F-5007-4D03-A130-B1E4170B552A}"/>
              </a:ext>
            </a:extLst>
          </p:cNvPr>
          <p:cNvSpPr>
            <a:spLocks noGrp="1"/>
          </p:cNvSpPr>
          <p:nvPr>
            <p:ph idx="1"/>
          </p:nvPr>
        </p:nvSpPr>
        <p:spPr/>
        <p:txBody>
          <a:bodyPr>
            <a:normAutofit/>
          </a:bodyPr>
          <a:lstStyle/>
          <a:p>
            <a:r>
              <a:rPr lang="nl-NL" dirty="0"/>
              <a:t>Vrijheidsbeperkende maatregelen, oftewel onvrijwillige zorg.</a:t>
            </a:r>
          </a:p>
          <a:p>
            <a:r>
              <a:rPr lang="nl-NL" dirty="0"/>
              <a:t>Aanleiding vrijheidsbeperking</a:t>
            </a:r>
          </a:p>
          <a:p>
            <a:pPr lvl="1"/>
            <a:r>
              <a:rPr lang="nl-NL" sz="2400" dirty="0"/>
              <a:t>Risico op vallen</a:t>
            </a:r>
          </a:p>
          <a:p>
            <a:pPr lvl="1"/>
            <a:r>
              <a:rPr lang="nl-NL" sz="2400" dirty="0"/>
              <a:t>Onrust</a:t>
            </a:r>
          </a:p>
          <a:p>
            <a:pPr lvl="1"/>
            <a:r>
              <a:rPr lang="nl-NL" sz="2400" dirty="0"/>
              <a:t>Agressie</a:t>
            </a:r>
          </a:p>
          <a:p>
            <a:pPr lvl="1"/>
            <a:r>
              <a:rPr lang="nl-NL" sz="2400" dirty="0"/>
              <a:t>Ander probleemgedrag</a:t>
            </a:r>
          </a:p>
          <a:p>
            <a:pPr marL="274320" lvl="1" indent="0">
              <a:buNone/>
            </a:pPr>
            <a:endParaRPr lang="nl-NL" dirty="0"/>
          </a:p>
          <a:p>
            <a:pPr lvl="1"/>
            <a:endParaRPr lang="nl-NL" dirty="0"/>
          </a:p>
        </p:txBody>
      </p:sp>
    </p:spTree>
    <p:extLst>
      <p:ext uri="{BB962C8B-B14F-4D97-AF65-F5344CB8AC3E}">
        <p14:creationId xmlns:p14="http://schemas.microsoft.com/office/powerpoint/2010/main" val="3880929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92D728-6BB4-42E2-8B89-C9186F2067FC}"/>
              </a:ext>
            </a:extLst>
          </p:cNvPr>
          <p:cNvSpPr>
            <a:spLocks noGrp="1"/>
          </p:cNvSpPr>
          <p:nvPr>
            <p:ph type="title"/>
          </p:nvPr>
        </p:nvSpPr>
        <p:spPr>
          <a:xfrm>
            <a:off x="1522414" y="404664"/>
            <a:ext cx="11052718" cy="1020762"/>
          </a:xfrm>
        </p:spPr>
        <p:txBody>
          <a:bodyPr>
            <a:normAutofit/>
          </a:bodyPr>
          <a:lstStyle/>
          <a:p>
            <a:r>
              <a:rPr lang="nl-NL" dirty="0"/>
              <a:t>Soorten vrijheidsbeperking </a:t>
            </a:r>
            <a:br>
              <a:rPr lang="nl-NL" dirty="0"/>
            </a:br>
            <a:r>
              <a:rPr lang="nl-NL" dirty="0"/>
              <a:t>(middelen / maatregelen)</a:t>
            </a:r>
          </a:p>
        </p:txBody>
      </p:sp>
      <p:sp>
        <p:nvSpPr>
          <p:cNvPr id="3" name="Tijdelijke aanduiding voor inhoud 2">
            <a:extLst>
              <a:ext uri="{FF2B5EF4-FFF2-40B4-BE49-F238E27FC236}">
                <a16:creationId xmlns:a16="http://schemas.microsoft.com/office/drawing/2014/main" id="{463748D1-1E0C-4622-ACED-A5FE993FC4A2}"/>
              </a:ext>
            </a:extLst>
          </p:cNvPr>
          <p:cNvSpPr>
            <a:spLocks noGrp="1"/>
          </p:cNvSpPr>
          <p:nvPr>
            <p:ph idx="1"/>
          </p:nvPr>
        </p:nvSpPr>
        <p:spPr/>
        <p:txBody>
          <a:bodyPr/>
          <a:lstStyle/>
          <a:p>
            <a:r>
              <a:rPr lang="nl-NL" dirty="0"/>
              <a:t>Fixatie</a:t>
            </a:r>
          </a:p>
          <a:p>
            <a:r>
              <a:rPr lang="nl-NL" dirty="0"/>
              <a:t>Onder dwang toedienen medicatie</a:t>
            </a:r>
          </a:p>
          <a:p>
            <a:r>
              <a:rPr lang="nl-NL" dirty="0"/>
              <a:t>Rustgevende medicatie</a:t>
            </a:r>
          </a:p>
          <a:p>
            <a:r>
              <a:rPr lang="nl-NL" dirty="0"/>
              <a:t>Onder dwang voeding</a:t>
            </a:r>
          </a:p>
          <a:p>
            <a:r>
              <a:rPr lang="nl-NL" dirty="0"/>
              <a:t>Afzondering</a:t>
            </a:r>
          </a:p>
          <a:p>
            <a:r>
              <a:rPr lang="nl-NL" dirty="0"/>
              <a:t>Separatie </a:t>
            </a:r>
          </a:p>
        </p:txBody>
      </p:sp>
    </p:spTree>
    <p:extLst>
      <p:ext uri="{BB962C8B-B14F-4D97-AF65-F5344CB8AC3E}">
        <p14:creationId xmlns:p14="http://schemas.microsoft.com/office/powerpoint/2010/main" val="223591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D0A943-E9EE-4125-8BC1-47FCEEC6CB26}"/>
              </a:ext>
            </a:extLst>
          </p:cNvPr>
          <p:cNvSpPr>
            <a:spLocks noGrp="1"/>
          </p:cNvSpPr>
          <p:nvPr>
            <p:ph type="title"/>
          </p:nvPr>
        </p:nvSpPr>
        <p:spPr/>
        <p:txBody>
          <a:bodyPr/>
          <a:lstStyle/>
          <a:p>
            <a:r>
              <a:rPr lang="nl-NL" dirty="0"/>
              <a:t>Andere vrijheidsbeperkende maatregelen</a:t>
            </a:r>
          </a:p>
        </p:txBody>
      </p:sp>
      <p:sp>
        <p:nvSpPr>
          <p:cNvPr id="3" name="Tijdelijke aanduiding voor inhoud 2">
            <a:extLst>
              <a:ext uri="{FF2B5EF4-FFF2-40B4-BE49-F238E27FC236}">
                <a16:creationId xmlns:a16="http://schemas.microsoft.com/office/drawing/2014/main" id="{C69352FF-6764-4701-9FA9-833F7091CADB}"/>
              </a:ext>
            </a:extLst>
          </p:cNvPr>
          <p:cNvSpPr>
            <a:spLocks noGrp="1"/>
          </p:cNvSpPr>
          <p:nvPr>
            <p:ph idx="1"/>
          </p:nvPr>
        </p:nvSpPr>
        <p:spPr/>
        <p:txBody>
          <a:bodyPr/>
          <a:lstStyle/>
          <a:p>
            <a:r>
              <a:rPr lang="nl-NL" dirty="0"/>
              <a:t>Regels</a:t>
            </a:r>
          </a:p>
          <a:p>
            <a:r>
              <a:rPr lang="nl-NL" dirty="0" err="1"/>
              <a:t>Domotica</a:t>
            </a:r>
            <a:endParaRPr lang="nl-NL" dirty="0"/>
          </a:p>
          <a:p>
            <a:r>
              <a:rPr lang="nl-NL" dirty="0"/>
              <a:t>Beslissingen beperken</a:t>
            </a:r>
          </a:p>
          <a:p>
            <a:pPr lvl="1"/>
            <a:r>
              <a:rPr lang="nl-NL" sz="2400" dirty="0"/>
              <a:t>Mentor</a:t>
            </a:r>
          </a:p>
          <a:p>
            <a:pPr lvl="1"/>
            <a:r>
              <a:rPr lang="nl-NL" sz="2400" dirty="0"/>
              <a:t>Bewindvoerder</a:t>
            </a:r>
          </a:p>
          <a:p>
            <a:pPr lvl="1"/>
            <a:r>
              <a:rPr lang="nl-NL" sz="2400" dirty="0"/>
              <a:t>curator</a:t>
            </a:r>
          </a:p>
        </p:txBody>
      </p:sp>
    </p:spTree>
    <p:extLst>
      <p:ext uri="{BB962C8B-B14F-4D97-AF65-F5344CB8AC3E}">
        <p14:creationId xmlns:p14="http://schemas.microsoft.com/office/powerpoint/2010/main" val="94747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7B91D5-6F53-448E-A345-9BCA62DC33BC}"/>
              </a:ext>
            </a:extLst>
          </p:cNvPr>
          <p:cNvSpPr>
            <a:spLocks noGrp="1"/>
          </p:cNvSpPr>
          <p:nvPr>
            <p:ph type="title"/>
          </p:nvPr>
        </p:nvSpPr>
        <p:spPr/>
        <p:txBody>
          <a:bodyPr/>
          <a:lstStyle/>
          <a:p>
            <a:r>
              <a:rPr lang="nl-NL" dirty="0"/>
              <a:t>Project Interventies</a:t>
            </a:r>
          </a:p>
        </p:txBody>
      </p:sp>
      <p:sp>
        <p:nvSpPr>
          <p:cNvPr id="3" name="Tijdelijke aanduiding voor inhoud 2">
            <a:extLst>
              <a:ext uri="{FF2B5EF4-FFF2-40B4-BE49-F238E27FC236}">
                <a16:creationId xmlns:a16="http://schemas.microsoft.com/office/drawing/2014/main" id="{391BE941-4DFD-4292-A6C0-84E329C69038}"/>
              </a:ext>
            </a:extLst>
          </p:cNvPr>
          <p:cNvSpPr>
            <a:spLocks noGrp="1"/>
          </p:cNvSpPr>
          <p:nvPr>
            <p:ph idx="1"/>
          </p:nvPr>
        </p:nvSpPr>
        <p:spPr>
          <a:xfrm>
            <a:off x="1522414" y="1905000"/>
            <a:ext cx="9144000" cy="4678362"/>
          </a:xfrm>
        </p:spPr>
        <p:txBody>
          <a:bodyPr>
            <a:normAutofit/>
          </a:bodyPr>
          <a:lstStyle/>
          <a:p>
            <a:r>
              <a:rPr lang="nl-NL" dirty="0"/>
              <a:t>Natuurlijk ook gekoppeld aan werkproces </a:t>
            </a:r>
            <a:r>
              <a:rPr lang="nl-NL" dirty="0">
                <a:solidFill>
                  <a:srgbClr val="FFFF00"/>
                </a:solidFill>
              </a:rPr>
              <a:t>B1-K1-W5</a:t>
            </a:r>
            <a:r>
              <a:rPr lang="nl-NL" dirty="0"/>
              <a:t> (exameneenheid D): Reageert op onvoorziene en crisissituaties.</a:t>
            </a:r>
          </a:p>
          <a:p>
            <a:r>
              <a:rPr lang="nl-NL" dirty="0"/>
              <a:t>In verslag moet komen te staan:</a:t>
            </a:r>
          </a:p>
          <a:p>
            <a:pPr lvl="1"/>
            <a:r>
              <a:rPr lang="nl-NL" sz="2400" dirty="0"/>
              <a:t>Situatie</a:t>
            </a:r>
          </a:p>
          <a:p>
            <a:pPr lvl="1"/>
            <a:r>
              <a:rPr lang="nl-NL" sz="2400" dirty="0"/>
              <a:t>Jouw taak</a:t>
            </a:r>
          </a:p>
          <a:p>
            <a:pPr lvl="1"/>
            <a:r>
              <a:rPr lang="nl-NL" sz="2400" dirty="0"/>
              <a:t>Gebeurtenis</a:t>
            </a:r>
          </a:p>
          <a:p>
            <a:pPr lvl="1"/>
            <a:r>
              <a:rPr lang="nl-NL" sz="2400" dirty="0"/>
              <a:t>Je handelen</a:t>
            </a:r>
          </a:p>
          <a:p>
            <a:r>
              <a:rPr lang="nl-NL" dirty="0"/>
              <a:t>Je verantwoording omvat – naast punten uit project risicoanalyse:</a:t>
            </a:r>
          </a:p>
          <a:p>
            <a:pPr lvl="1"/>
            <a:r>
              <a:rPr lang="nl-NL" sz="2400" dirty="0"/>
              <a:t>Je eigen grenzen</a:t>
            </a:r>
          </a:p>
          <a:p>
            <a:pPr lvl="1"/>
            <a:r>
              <a:rPr lang="nl-NL" sz="2400" dirty="0"/>
              <a:t>Je gevoelens</a:t>
            </a:r>
          </a:p>
        </p:txBody>
      </p:sp>
    </p:spTree>
    <p:extLst>
      <p:ext uri="{BB962C8B-B14F-4D97-AF65-F5344CB8AC3E}">
        <p14:creationId xmlns:p14="http://schemas.microsoft.com/office/powerpoint/2010/main" val="275989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B93EB-4B3E-4D66-A898-6933DF4E9856}"/>
              </a:ext>
            </a:extLst>
          </p:cNvPr>
          <p:cNvSpPr>
            <a:spLocks noGrp="1"/>
          </p:cNvSpPr>
          <p:nvPr>
            <p:ph type="title"/>
          </p:nvPr>
        </p:nvSpPr>
        <p:spPr/>
        <p:txBody>
          <a:bodyPr/>
          <a:lstStyle/>
          <a:p>
            <a:r>
              <a:rPr lang="nl-NL" dirty="0"/>
              <a:t>Project Interventie</a:t>
            </a:r>
          </a:p>
        </p:txBody>
      </p:sp>
      <p:sp>
        <p:nvSpPr>
          <p:cNvPr id="3" name="Tijdelijke aanduiding voor inhoud 2">
            <a:extLst>
              <a:ext uri="{FF2B5EF4-FFF2-40B4-BE49-F238E27FC236}">
                <a16:creationId xmlns:a16="http://schemas.microsoft.com/office/drawing/2014/main" id="{2735D87E-7D88-4498-85F3-E5AF9077B638}"/>
              </a:ext>
            </a:extLst>
          </p:cNvPr>
          <p:cNvSpPr>
            <a:spLocks noGrp="1"/>
          </p:cNvSpPr>
          <p:nvPr>
            <p:ph idx="1"/>
          </p:nvPr>
        </p:nvSpPr>
        <p:spPr/>
        <p:txBody>
          <a:bodyPr/>
          <a:lstStyle/>
          <a:p>
            <a:r>
              <a:rPr lang="nl-NL" dirty="0"/>
              <a:t>Gekoppeld aan het examengesprek, exameneenheid B</a:t>
            </a:r>
          </a:p>
          <a:p>
            <a:r>
              <a:rPr lang="nl-NL" dirty="0"/>
              <a:t>Examen: </a:t>
            </a:r>
            <a:r>
              <a:rPr lang="nl-NL" dirty="0">
                <a:solidFill>
                  <a:srgbClr val="FFFF00"/>
                </a:solidFill>
              </a:rPr>
              <a:t>P6-K1-W2</a:t>
            </a:r>
            <a:r>
              <a:rPr lang="nl-NL" dirty="0"/>
              <a:t>: Begeleidt de cliënt bij het leren omgaan met zijn situatie en het versterken van de eigen kracht</a:t>
            </a:r>
          </a:p>
          <a:p>
            <a:r>
              <a:rPr lang="nl-NL" dirty="0"/>
              <a:t>Criteria:</a:t>
            </a:r>
          </a:p>
          <a:p>
            <a:r>
              <a:rPr lang="nl-NL" dirty="0"/>
              <a:t>Verantwoordt de gemaakte keuzes in de ondersteuning vanuit de kennis van het begeleiden bij veranderingsprocessen</a:t>
            </a:r>
          </a:p>
          <a:p>
            <a:r>
              <a:rPr lang="nl-NL" dirty="0"/>
              <a:t>Verantwoordt de gemaakte keuzes in de ondersteuning vanuit de kennis van </a:t>
            </a:r>
            <a:r>
              <a:rPr lang="nl-NL" dirty="0">
                <a:solidFill>
                  <a:srgbClr val="FFFF00"/>
                </a:solidFill>
              </a:rPr>
              <a:t>specifieke begeleidingsmethodieken </a:t>
            </a:r>
            <a:r>
              <a:rPr lang="nl-NL" dirty="0"/>
              <a:t>en </a:t>
            </a:r>
            <a:r>
              <a:rPr lang="nl-NL" dirty="0">
                <a:solidFill>
                  <a:srgbClr val="FFFF00"/>
                </a:solidFill>
              </a:rPr>
              <a:t>interventietechnieken</a:t>
            </a:r>
          </a:p>
        </p:txBody>
      </p:sp>
    </p:spTree>
    <p:extLst>
      <p:ext uri="{BB962C8B-B14F-4D97-AF65-F5344CB8AC3E}">
        <p14:creationId xmlns:p14="http://schemas.microsoft.com/office/powerpoint/2010/main" val="255577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D17987-B165-4F08-9FCE-A1145FD2373C}"/>
              </a:ext>
            </a:extLst>
          </p:cNvPr>
          <p:cNvSpPr>
            <a:spLocks noGrp="1"/>
          </p:cNvSpPr>
          <p:nvPr>
            <p:ph type="title"/>
          </p:nvPr>
        </p:nvSpPr>
        <p:spPr/>
        <p:txBody>
          <a:bodyPr/>
          <a:lstStyle/>
          <a:p>
            <a:r>
              <a:rPr lang="nl-NL" dirty="0"/>
              <a:t>Vormen interventies</a:t>
            </a:r>
          </a:p>
        </p:txBody>
      </p:sp>
      <p:sp>
        <p:nvSpPr>
          <p:cNvPr id="3" name="Tijdelijke aanduiding voor inhoud 2">
            <a:extLst>
              <a:ext uri="{FF2B5EF4-FFF2-40B4-BE49-F238E27FC236}">
                <a16:creationId xmlns:a16="http://schemas.microsoft.com/office/drawing/2014/main" id="{55F60CB3-80D3-4698-80E0-E767C7888E4F}"/>
              </a:ext>
            </a:extLst>
          </p:cNvPr>
          <p:cNvSpPr>
            <a:spLocks noGrp="1"/>
          </p:cNvSpPr>
          <p:nvPr>
            <p:ph idx="1"/>
          </p:nvPr>
        </p:nvSpPr>
        <p:spPr/>
        <p:txBody>
          <a:bodyPr/>
          <a:lstStyle/>
          <a:p>
            <a:r>
              <a:rPr lang="nl-NL" dirty="0"/>
              <a:t>Interventies op inhoudsniveau / het ‘</a:t>
            </a:r>
            <a:r>
              <a:rPr lang="nl-NL" dirty="0">
                <a:solidFill>
                  <a:srgbClr val="FFFF00"/>
                </a:solidFill>
              </a:rPr>
              <a:t>WAT</a:t>
            </a:r>
            <a:r>
              <a:rPr lang="nl-NL" dirty="0"/>
              <a:t>’, de inhoud</a:t>
            </a:r>
          </a:p>
          <a:p>
            <a:r>
              <a:rPr lang="nl-NL" dirty="0"/>
              <a:t>Interventies op procedureniveau / het ‘</a:t>
            </a:r>
            <a:r>
              <a:rPr lang="nl-NL" dirty="0">
                <a:solidFill>
                  <a:srgbClr val="FFFF00"/>
                </a:solidFill>
              </a:rPr>
              <a:t>HOE</a:t>
            </a:r>
            <a:r>
              <a:rPr lang="nl-NL" dirty="0"/>
              <a:t>’, de werkwijze</a:t>
            </a:r>
          </a:p>
          <a:p>
            <a:r>
              <a:rPr lang="nl-NL" dirty="0"/>
              <a:t>Interventies op interactieniveau / </a:t>
            </a:r>
            <a:r>
              <a:rPr lang="nl-NL" dirty="0">
                <a:solidFill>
                  <a:srgbClr val="FFFF00"/>
                </a:solidFill>
              </a:rPr>
              <a:t>betrekkingsniveau</a:t>
            </a:r>
            <a:endParaRPr lang="nl-NL" dirty="0"/>
          </a:p>
          <a:p>
            <a:r>
              <a:rPr lang="nl-NL" dirty="0"/>
              <a:t>Interventies op contextniveau / sociale en culturele </a:t>
            </a:r>
            <a:r>
              <a:rPr lang="nl-NL" dirty="0">
                <a:solidFill>
                  <a:srgbClr val="FFFF00"/>
                </a:solidFill>
              </a:rPr>
              <a:t>identiteit</a:t>
            </a:r>
            <a:r>
              <a:rPr lang="nl-NL" dirty="0"/>
              <a:t> </a:t>
            </a:r>
          </a:p>
          <a:p>
            <a:r>
              <a:rPr lang="nl-NL" dirty="0"/>
              <a:t>Interventies op bestaansniveau / </a:t>
            </a:r>
            <a:r>
              <a:rPr lang="nl-NL" dirty="0">
                <a:solidFill>
                  <a:srgbClr val="FFFF00"/>
                </a:solidFill>
              </a:rPr>
              <a:t>inzicht</a:t>
            </a:r>
            <a:r>
              <a:rPr lang="nl-NL" dirty="0"/>
              <a:t> in zichzelf</a:t>
            </a:r>
          </a:p>
        </p:txBody>
      </p:sp>
    </p:spTree>
    <p:extLst>
      <p:ext uri="{BB962C8B-B14F-4D97-AF65-F5344CB8AC3E}">
        <p14:creationId xmlns:p14="http://schemas.microsoft.com/office/powerpoint/2010/main" val="424444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1A0962-10ED-4922-A8F9-413DF633F722}"/>
              </a:ext>
            </a:extLst>
          </p:cNvPr>
          <p:cNvSpPr>
            <a:spLocks noGrp="1"/>
          </p:cNvSpPr>
          <p:nvPr>
            <p:ph type="title"/>
          </p:nvPr>
        </p:nvSpPr>
        <p:spPr/>
        <p:txBody>
          <a:bodyPr/>
          <a:lstStyle/>
          <a:p>
            <a:r>
              <a:rPr lang="nl-NL" dirty="0"/>
              <a:t>Interventies op microniveau</a:t>
            </a:r>
          </a:p>
        </p:txBody>
      </p:sp>
      <p:sp>
        <p:nvSpPr>
          <p:cNvPr id="3" name="Tijdelijke aanduiding voor inhoud 2">
            <a:extLst>
              <a:ext uri="{FF2B5EF4-FFF2-40B4-BE49-F238E27FC236}">
                <a16:creationId xmlns:a16="http://schemas.microsoft.com/office/drawing/2014/main" id="{9AE9880B-8970-4E09-A03E-7715DBA126C7}"/>
              </a:ext>
            </a:extLst>
          </p:cNvPr>
          <p:cNvSpPr>
            <a:spLocks noGrp="1"/>
          </p:cNvSpPr>
          <p:nvPr>
            <p:ph idx="1"/>
          </p:nvPr>
        </p:nvSpPr>
        <p:spPr/>
        <p:txBody>
          <a:bodyPr/>
          <a:lstStyle/>
          <a:p>
            <a:r>
              <a:rPr lang="nl-NL" dirty="0"/>
              <a:t>Directieve interventies:</a:t>
            </a:r>
          </a:p>
          <a:p>
            <a:r>
              <a:rPr lang="nl-NL" dirty="0"/>
              <a:t>Je zet de cliënt aan tot actie. Je maakt hem bewust van zijn gedrag en werkwijze. Je hebt een sterk sturende rol: je geeft je voorkeur, waardering en oordeel.</a:t>
            </a:r>
          </a:p>
          <a:p>
            <a:endParaRPr lang="nl-NL" dirty="0"/>
          </a:p>
          <a:p>
            <a:r>
              <a:rPr lang="nl-NL" dirty="0"/>
              <a:t>Non-directieve interventies</a:t>
            </a:r>
          </a:p>
          <a:p>
            <a:r>
              <a:rPr lang="nl-NL" dirty="0"/>
              <a:t>Iemand laten stilstaan bij zichzelf. De diepte ingaan over motivatie en opvattingen. Je weet uit ervaring hoe lastig en pijnlijk bepaalde gevoelens kunnen zijn. Niet sturend en geen waardeoordeel.</a:t>
            </a:r>
          </a:p>
        </p:txBody>
      </p:sp>
    </p:spTree>
    <p:extLst>
      <p:ext uri="{BB962C8B-B14F-4D97-AF65-F5344CB8AC3E}">
        <p14:creationId xmlns:p14="http://schemas.microsoft.com/office/powerpoint/2010/main" val="379920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A12B6-EB44-4760-9874-0001E6A80142}"/>
              </a:ext>
            </a:extLst>
          </p:cNvPr>
          <p:cNvSpPr>
            <a:spLocks noGrp="1"/>
          </p:cNvSpPr>
          <p:nvPr>
            <p:ph type="title"/>
          </p:nvPr>
        </p:nvSpPr>
        <p:spPr/>
        <p:txBody>
          <a:bodyPr/>
          <a:lstStyle/>
          <a:p>
            <a:r>
              <a:rPr lang="nl-NL" dirty="0"/>
              <a:t>Crisisinterventies</a:t>
            </a:r>
          </a:p>
        </p:txBody>
      </p:sp>
      <p:sp>
        <p:nvSpPr>
          <p:cNvPr id="3" name="Tijdelijke aanduiding voor inhoud 2">
            <a:extLst>
              <a:ext uri="{FF2B5EF4-FFF2-40B4-BE49-F238E27FC236}">
                <a16:creationId xmlns:a16="http://schemas.microsoft.com/office/drawing/2014/main" id="{752C52A2-F612-4C79-BCDB-0AD6962A766E}"/>
              </a:ext>
            </a:extLst>
          </p:cNvPr>
          <p:cNvSpPr>
            <a:spLocks noGrp="1"/>
          </p:cNvSpPr>
          <p:nvPr>
            <p:ph idx="1"/>
          </p:nvPr>
        </p:nvSpPr>
        <p:spPr/>
        <p:txBody>
          <a:bodyPr/>
          <a:lstStyle/>
          <a:p>
            <a:r>
              <a:rPr lang="nl-NL" dirty="0"/>
              <a:t>Een eerste opvang van mensen die in acute geestelijke noodsituaties zijn geraakt.</a:t>
            </a:r>
          </a:p>
          <a:p>
            <a:pPr lvl="1"/>
            <a:r>
              <a:rPr lang="nl-NL" sz="2400" dirty="0"/>
              <a:t>Hallucinaties</a:t>
            </a:r>
          </a:p>
          <a:p>
            <a:pPr lvl="1"/>
            <a:r>
              <a:rPr lang="nl-NL" sz="2400" dirty="0"/>
              <a:t>Wanen</a:t>
            </a:r>
          </a:p>
          <a:p>
            <a:pPr lvl="1"/>
            <a:r>
              <a:rPr lang="nl-NL" sz="2400" dirty="0"/>
              <a:t>Paniek</a:t>
            </a:r>
          </a:p>
          <a:p>
            <a:pPr lvl="1"/>
            <a:r>
              <a:rPr lang="nl-NL" sz="2400" dirty="0"/>
              <a:t>Sterke somberheid</a:t>
            </a:r>
          </a:p>
          <a:p>
            <a:pPr lvl="1"/>
            <a:r>
              <a:rPr lang="nl-NL" sz="2400" dirty="0"/>
              <a:t>Suïcidaliteit</a:t>
            </a:r>
          </a:p>
          <a:p>
            <a:pPr marL="274320" lvl="1" indent="0">
              <a:buNone/>
            </a:pPr>
            <a:endParaRPr lang="nl-NL" sz="2400" dirty="0"/>
          </a:p>
          <a:p>
            <a:pPr marL="274320" lvl="1" indent="0">
              <a:buNone/>
            </a:pPr>
            <a:r>
              <a:rPr lang="nl-NL" sz="2400" dirty="0"/>
              <a:t>Er is een acuut gevaar voor de cliënt of zijn omgeving.</a:t>
            </a:r>
          </a:p>
          <a:p>
            <a:pPr marL="274320" lvl="1" indent="0">
              <a:buNone/>
            </a:pPr>
            <a:endParaRPr lang="nl-NL" dirty="0"/>
          </a:p>
          <a:p>
            <a:pPr marL="274320" lvl="1" indent="0">
              <a:buNone/>
            </a:pPr>
            <a:endParaRPr lang="nl-NL" dirty="0"/>
          </a:p>
        </p:txBody>
      </p:sp>
    </p:spTree>
    <p:extLst>
      <p:ext uri="{BB962C8B-B14F-4D97-AF65-F5344CB8AC3E}">
        <p14:creationId xmlns:p14="http://schemas.microsoft.com/office/powerpoint/2010/main" val="390590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EDF62C3-83CB-41C7-BC39-9BA18F16D52E}"/>
              </a:ext>
            </a:extLst>
          </p:cNvPr>
          <p:cNvPicPr>
            <a:picLocks noChangeAspect="1"/>
          </p:cNvPicPr>
          <p:nvPr/>
        </p:nvPicPr>
        <p:blipFill>
          <a:blip r:embed="rId2"/>
          <a:stretch>
            <a:fillRect/>
          </a:stretch>
        </p:blipFill>
        <p:spPr>
          <a:xfrm>
            <a:off x="465913" y="152636"/>
            <a:ext cx="11256998" cy="6552728"/>
          </a:xfrm>
          <a:prstGeom prst="rect">
            <a:avLst/>
          </a:prstGeom>
        </p:spPr>
      </p:pic>
    </p:spTree>
    <p:extLst>
      <p:ext uri="{BB962C8B-B14F-4D97-AF65-F5344CB8AC3E}">
        <p14:creationId xmlns:p14="http://schemas.microsoft.com/office/powerpoint/2010/main" val="363356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426FC-0316-490B-866F-5D9A775CDB67}"/>
              </a:ext>
            </a:extLst>
          </p:cNvPr>
          <p:cNvSpPr>
            <a:spLocks noGrp="1"/>
          </p:cNvSpPr>
          <p:nvPr>
            <p:ph type="title"/>
          </p:nvPr>
        </p:nvSpPr>
        <p:spPr/>
        <p:txBody>
          <a:bodyPr/>
          <a:lstStyle/>
          <a:p>
            <a:r>
              <a:rPr lang="nl-NL" dirty="0"/>
              <a:t>Oplossingsgerichte methode (methodiek)</a:t>
            </a:r>
          </a:p>
        </p:txBody>
      </p:sp>
      <p:sp>
        <p:nvSpPr>
          <p:cNvPr id="3" name="Tijdelijke aanduiding voor inhoud 2">
            <a:extLst>
              <a:ext uri="{FF2B5EF4-FFF2-40B4-BE49-F238E27FC236}">
                <a16:creationId xmlns:a16="http://schemas.microsoft.com/office/drawing/2014/main" id="{C322CF44-687F-469F-A7E4-93B484008788}"/>
              </a:ext>
            </a:extLst>
          </p:cNvPr>
          <p:cNvSpPr>
            <a:spLocks noGrp="1"/>
          </p:cNvSpPr>
          <p:nvPr>
            <p:ph idx="1"/>
          </p:nvPr>
        </p:nvSpPr>
        <p:spPr>
          <a:xfrm>
            <a:off x="1522414" y="1723360"/>
            <a:ext cx="10476654" cy="5057364"/>
          </a:xfrm>
        </p:spPr>
        <p:txBody>
          <a:bodyPr/>
          <a:lstStyle/>
          <a:p>
            <a:pPr marL="0" indent="0">
              <a:buNone/>
            </a:pPr>
            <a:endParaRPr lang="nl-NL" dirty="0"/>
          </a:p>
        </p:txBody>
      </p:sp>
      <p:sp>
        <p:nvSpPr>
          <p:cNvPr id="4" name="Stroomdiagram: Alternatief proces 3">
            <a:extLst>
              <a:ext uri="{FF2B5EF4-FFF2-40B4-BE49-F238E27FC236}">
                <a16:creationId xmlns:a16="http://schemas.microsoft.com/office/drawing/2014/main" id="{08773DA8-B5FA-426E-9B4C-7FBB4515738C}"/>
              </a:ext>
            </a:extLst>
          </p:cNvPr>
          <p:cNvSpPr/>
          <p:nvPr/>
        </p:nvSpPr>
        <p:spPr>
          <a:xfrm>
            <a:off x="1701924" y="2204864"/>
            <a:ext cx="1778496" cy="972688"/>
          </a:xfrm>
          <a:prstGeom prst="flowChartAlternateProcess">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Hoe kan ik helpen?</a:t>
            </a:r>
          </a:p>
        </p:txBody>
      </p:sp>
      <p:sp>
        <p:nvSpPr>
          <p:cNvPr id="6" name="Stroomdiagram: Alternatief proces 5">
            <a:extLst>
              <a:ext uri="{FF2B5EF4-FFF2-40B4-BE49-F238E27FC236}">
                <a16:creationId xmlns:a16="http://schemas.microsoft.com/office/drawing/2014/main" id="{1F455DD6-F218-49DD-9DBB-9CD063567208}"/>
              </a:ext>
            </a:extLst>
          </p:cNvPr>
          <p:cNvSpPr/>
          <p:nvPr/>
        </p:nvSpPr>
        <p:spPr>
          <a:xfrm>
            <a:off x="1701924" y="3429000"/>
            <a:ext cx="1778496" cy="900680"/>
          </a:xfrm>
          <a:prstGeom prst="flowChartAlternateProcess">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Wat heb je al geprobeerd?</a:t>
            </a:r>
          </a:p>
        </p:txBody>
      </p:sp>
      <p:sp>
        <p:nvSpPr>
          <p:cNvPr id="8" name="Stroomdiagram: Alternatief proces 7">
            <a:extLst>
              <a:ext uri="{FF2B5EF4-FFF2-40B4-BE49-F238E27FC236}">
                <a16:creationId xmlns:a16="http://schemas.microsoft.com/office/drawing/2014/main" id="{016CD1A0-0D3A-4048-9F57-CE11CD32964D}"/>
              </a:ext>
            </a:extLst>
          </p:cNvPr>
          <p:cNvSpPr/>
          <p:nvPr/>
        </p:nvSpPr>
        <p:spPr>
          <a:xfrm>
            <a:off x="1701924" y="4581128"/>
            <a:ext cx="1778496" cy="900680"/>
          </a:xfrm>
          <a:prstGeom prst="flowChartAlternateProcess">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Hoe zou je het anders willen?</a:t>
            </a:r>
          </a:p>
        </p:txBody>
      </p:sp>
      <p:sp>
        <p:nvSpPr>
          <p:cNvPr id="9" name="Stroomdiagram: Alternatief proces 8">
            <a:extLst>
              <a:ext uri="{FF2B5EF4-FFF2-40B4-BE49-F238E27FC236}">
                <a16:creationId xmlns:a16="http://schemas.microsoft.com/office/drawing/2014/main" id="{6C215C5C-17B0-4B1B-B09C-55CFACB7627A}"/>
              </a:ext>
            </a:extLst>
          </p:cNvPr>
          <p:cNvSpPr/>
          <p:nvPr/>
        </p:nvSpPr>
        <p:spPr>
          <a:xfrm>
            <a:off x="1701924" y="5733256"/>
            <a:ext cx="1778496" cy="1044696"/>
          </a:xfrm>
          <a:prstGeom prst="flowChartAlternateProcess">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Wat zou je kunnen doen om dat te bereiken?</a:t>
            </a:r>
          </a:p>
        </p:txBody>
      </p:sp>
      <p:sp>
        <p:nvSpPr>
          <p:cNvPr id="10" name="Ovaal 9">
            <a:extLst>
              <a:ext uri="{FF2B5EF4-FFF2-40B4-BE49-F238E27FC236}">
                <a16:creationId xmlns:a16="http://schemas.microsoft.com/office/drawing/2014/main" id="{C37A0C9A-DF77-4E78-9623-E3A0D2557A3A}"/>
              </a:ext>
            </a:extLst>
          </p:cNvPr>
          <p:cNvSpPr/>
          <p:nvPr/>
        </p:nvSpPr>
        <p:spPr>
          <a:xfrm>
            <a:off x="4726260" y="2289620"/>
            <a:ext cx="914400" cy="914400"/>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1</a:t>
            </a:r>
          </a:p>
        </p:txBody>
      </p:sp>
      <p:sp>
        <p:nvSpPr>
          <p:cNvPr id="11" name="Ovaal 10">
            <a:extLst>
              <a:ext uri="{FF2B5EF4-FFF2-40B4-BE49-F238E27FC236}">
                <a16:creationId xmlns:a16="http://schemas.microsoft.com/office/drawing/2014/main" id="{E18B76E8-5B68-4EBE-B4E0-09F4F09CE159}"/>
              </a:ext>
            </a:extLst>
          </p:cNvPr>
          <p:cNvSpPr/>
          <p:nvPr/>
        </p:nvSpPr>
        <p:spPr>
          <a:xfrm>
            <a:off x="4741372" y="3429000"/>
            <a:ext cx="914400" cy="914400"/>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2</a:t>
            </a:r>
          </a:p>
        </p:txBody>
      </p:sp>
      <p:sp>
        <p:nvSpPr>
          <p:cNvPr id="12" name="Ovaal 11">
            <a:extLst>
              <a:ext uri="{FF2B5EF4-FFF2-40B4-BE49-F238E27FC236}">
                <a16:creationId xmlns:a16="http://schemas.microsoft.com/office/drawing/2014/main" id="{CCDD122B-9EDE-4DD2-80AD-222728DE3989}"/>
              </a:ext>
            </a:extLst>
          </p:cNvPr>
          <p:cNvSpPr/>
          <p:nvPr/>
        </p:nvSpPr>
        <p:spPr>
          <a:xfrm>
            <a:off x="4726260" y="4589422"/>
            <a:ext cx="914400" cy="914400"/>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3</a:t>
            </a:r>
          </a:p>
        </p:txBody>
      </p:sp>
      <p:sp>
        <p:nvSpPr>
          <p:cNvPr id="13" name="Ovaal 12">
            <a:extLst>
              <a:ext uri="{FF2B5EF4-FFF2-40B4-BE49-F238E27FC236}">
                <a16:creationId xmlns:a16="http://schemas.microsoft.com/office/drawing/2014/main" id="{DB0A73E9-7701-4000-A378-DCC2829A8768}"/>
              </a:ext>
            </a:extLst>
          </p:cNvPr>
          <p:cNvSpPr/>
          <p:nvPr/>
        </p:nvSpPr>
        <p:spPr>
          <a:xfrm>
            <a:off x="4726260" y="5733256"/>
            <a:ext cx="914400" cy="914400"/>
          </a:xfrm>
          <a:prstGeom prst="ellipse">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4</a:t>
            </a:r>
          </a:p>
        </p:txBody>
      </p:sp>
      <p:sp>
        <p:nvSpPr>
          <p:cNvPr id="14" name="Wolk 13">
            <a:extLst>
              <a:ext uri="{FF2B5EF4-FFF2-40B4-BE49-F238E27FC236}">
                <a16:creationId xmlns:a16="http://schemas.microsoft.com/office/drawing/2014/main" id="{557A8BD9-2A2B-44FA-92A6-E6EED4CCCF58}"/>
              </a:ext>
            </a:extLst>
          </p:cNvPr>
          <p:cNvSpPr/>
          <p:nvPr/>
        </p:nvSpPr>
        <p:spPr>
          <a:xfrm>
            <a:off x="6515608" y="2204864"/>
            <a:ext cx="4608512" cy="914400"/>
          </a:xfrm>
          <a:prstGeom prst="cloud">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Luister en erken de beleving. Niet oordelen maar reflecteren</a:t>
            </a:r>
          </a:p>
        </p:txBody>
      </p:sp>
      <p:sp>
        <p:nvSpPr>
          <p:cNvPr id="15" name="Wolk 14">
            <a:extLst>
              <a:ext uri="{FF2B5EF4-FFF2-40B4-BE49-F238E27FC236}">
                <a16:creationId xmlns:a16="http://schemas.microsoft.com/office/drawing/2014/main" id="{5188A8C9-AD4B-4FBE-8A2B-9B744D6DE01A}"/>
              </a:ext>
            </a:extLst>
          </p:cNvPr>
          <p:cNvSpPr/>
          <p:nvPr/>
        </p:nvSpPr>
        <p:spPr>
          <a:xfrm>
            <a:off x="6540250" y="3419128"/>
            <a:ext cx="4608512" cy="914400"/>
          </a:xfrm>
          <a:prstGeom prst="cloud">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Complimenteer de cliënt voor wat die al heeft geprobeerd</a:t>
            </a:r>
          </a:p>
        </p:txBody>
      </p:sp>
      <p:sp>
        <p:nvSpPr>
          <p:cNvPr id="16" name="Wolk 15">
            <a:extLst>
              <a:ext uri="{FF2B5EF4-FFF2-40B4-BE49-F238E27FC236}">
                <a16:creationId xmlns:a16="http://schemas.microsoft.com/office/drawing/2014/main" id="{1E371F64-5CB5-43E4-8BC1-BB0351485471}"/>
              </a:ext>
            </a:extLst>
          </p:cNvPr>
          <p:cNvSpPr/>
          <p:nvPr/>
        </p:nvSpPr>
        <p:spPr>
          <a:xfrm>
            <a:off x="6714118" y="4567408"/>
            <a:ext cx="4608512" cy="914400"/>
          </a:xfrm>
          <a:prstGeom prst="cloud">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Luister en vraag door: Hoe zou dat anders zijn?</a:t>
            </a:r>
          </a:p>
        </p:txBody>
      </p:sp>
      <p:sp>
        <p:nvSpPr>
          <p:cNvPr id="17" name="Wolk 16">
            <a:extLst>
              <a:ext uri="{FF2B5EF4-FFF2-40B4-BE49-F238E27FC236}">
                <a16:creationId xmlns:a16="http://schemas.microsoft.com/office/drawing/2014/main" id="{D9600E63-DEDC-45A2-9459-76CE898647D1}"/>
              </a:ext>
            </a:extLst>
          </p:cNvPr>
          <p:cNvSpPr/>
          <p:nvPr/>
        </p:nvSpPr>
        <p:spPr>
          <a:xfrm>
            <a:off x="6760741" y="5798404"/>
            <a:ext cx="4608512" cy="914400"/>
          </a:xfrm>
          <a:prstGeom prst="cloud">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Wie of wat kan je erbij helpen? Wat heeft eerder geholpen?</a:t>
            </a:r>
          </a:p>
        </p:txBody>
      </p:sp>
    </p:spTree>
    <p:extLst>
      <p:ext uri="{BB962C8B-B14F-4D97-AF65-F5344CB8AC3E}">
        <p14:creationId xmlns:p14="http://schemas.microsoft.com/office/powerpoint/2010/main" val="395099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A00B4A-DB68-4305-B003-DCF75C78B01E}"/>
              </a:ext>
            </a:extLst>
          </p:cNvPr>
          <p:cNvSpPr>
            <a:spLocks noGrp="1"/>
          </p:cNvSpPr>
          <p:nvPr>
            <p:ph type="title"/>
          </p:nvPr>
        </p:nvSpPr>
        <p:spPr/>
        <p:txBody>
          <a:bodyPr>
            <a:normAutofit/>
          </a:bodyPr>
          <a:lstStyle/>
          <a:p>
            <a:r>
              <a:rPr lang="nl-NL" dirty="0"/>
              <a:t>De wondervraag</a:t>
            </a:r>
          </a:p>
        </p:txBody>
      </p:sp>
      <p:sp>
        <p:nvSpPr>
          <p:cNvPr id="3" name="Tijdelijke aanduiding voor inhoud 2">
            <a:extLst>
              <a:ext uri="{FF2B5EF4-FFF2-40B4-BE49-F238E27FC236}">
                <a16:creationId xmlns:a16="http://schemas.microsoft.com/office/drawing/2014/main" id="{0CDB1B6D-6A06-4311-8C4B-BA83C5123C30}"/>
              </a:ext>
            </a:extLst>
          </p:cNvPr>
          <p:cNvSpPr>
            <a:spLocks noGrp="1"/>
          </p:cNvSpPr>
          <p:nvPr>
            <p:ph idx="1"/>
          </p:nvPr>
        </p:nvSpPr>
        <p:spPr/>
        <p:txBody>
          <a:bodyPr>
            <a:normAutofit/>
          </a:bodyPr>
          <a:lstStyle/>
          <a:p>
            <a:r>
              <a:rPr lang="nl-NL" dirty="0"/>
              <a:t>Stel dat vannacht als door een wonder jouw probleem is opgelost. Waaraan zul je dat morgenochtend als eerste merken?</a:t>
            </a:r>
          </a:p>
          <a:p>
            <a:endParaRPr lang="nl-NL" dirty="0"/>
          </a:p>
          <a:p>
            <a:pPr lvl="1"/>
            <a:r>
              <a:rPr lang="nl-NL" sz="2400" dirty="0"/>
              <a:t>Wat doe je nu niet dat je dan wel zult doen?</a:t>
            </a:r>
          </a:p>
          <a:p>
            <a:pPr lvl="1"/>
            <a:r>
              <a:rPr lang="nl-NL" sz="2400" dirty="0"/>
              <a:t>Wat gaat er nu al goed? En wat nog meer?</a:t>
            </a:r>
          </a:p>
          <a:p>
            <a:pPr lvl="1"/>
            <a:r>
              <a:rPr lang="nl-NL" sz="2400" dirty="0"/>
              <a:t>Waar wil je meer van gaan doen?</a:t>
            </a:r>
          </a:p>
          <a:p>
            <a:pPr lvl="1"/>
            <a:r>
              <a:rPr lang="nl-NL" sz="2400" dirty="0"/>
              <a:t>Op welk terrein wil je de meeste verbetering zien?</a:t>
            </a:r>
          </a:p>
          <a:p>
            <a:pPr lvl="1"/>
            <a:r>
              <a:rPr lang="nl-NL" sz="2400" dirty="0"/>
              <a:t>Wie of wat kan jou helpen om je doel te realiseren?</a:t>
            </a:r>
          </a:p>
          <a:p>
            <a:pPr lvl="1"/>
            <a:r>
              <a:rPr lang="nl-NL" sz="2400" dirty="0"/>
              <a:t>Wat is de eerste stap die je gaat zetten om de oplossing te verwezenlijken?</a:t>
            </a:r>
          </a:p>
        </p:txBody>
      </p:sp>
    </p:spTree>
    <p:extLst>
      <p:ext uri="{BB962C8B-B14F-4D97-AF65-F5344CB8AC3E}">
        <p14:creationId xmlns:p14="http://schemas.microsoft.com/office/powerpoint/2010/main" val="27892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hoolbo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99_TF02804846_TF02804846" id="{C94990DC-43D7-4EDA-AD9F-2CC864971898}" vid="{43BD6323-6600-4C9E-A44A-05BED6317C3C}"/>
    </a:ext>
  </a:extLst>
</a:theme>
</file>

<file path=ppt/theme/theme2.xml><?xml version="1.0" encoding="utf-8"?>
<a:theme xmlns:a="http://schemas.openxmlformats.org/drawingml/2006/main" name="Office-th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E6EAFB7E375B4FA8D2FF7FD64788B7" ma:contentTypeVersion="11" ma:contentTypeDescription="Een nieuw document maken." ma:contentTypeScope="" ma:versionID="62f3085fd7cb8d9ea273e0ee4216180f">
  <xsd:schema xmlns:xsd="http://www.w3.org/2001/XMLSchema" xmlns:xs="http://www.w3.org/2001/XMLSchema" xmlns:p="http://schemas.microsoft.com/office/2006/metadata/properties" xmlns:ns3="0bfbde32-856c-4dfd-bc38-4322d606c322" xmlns:ns4="169eb86d-0fb8-4364-bb17-d27f6b2029d0" targetNamespace="http://schemas.microsoft.com/office/2006/metadata/properties" ma:root="true" ma:fieldsID="0f9bf6f3c5bf72a60ccecc636f7542b1" ns3:_="" ns4:_="">
    <xsd:import namespace="0bfbde32-856c-4dfd-bc38-4322d606c322"/>
    <xsd:import namespace="169eb86d-0fb8-4364-bb17-d27f6b202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bde32-856c-4dfd-bc38-4322d606c32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eb86d-0fb8-4364-bb17-d27f6b202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43B1A9-E34B-4500-B6DC-D9462247D9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bde32-856c-4dfd-bc38-4322d606c322"/>
    <ds:schemaRef ds:uri="169eb86d-0fb8-4364-bb17-d27f6b202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AE7A0D-F127-4916-B13A-516CCB0A877D}">
  <ds:schemaRefs>
    <ds:schemaRef ds:uri="http://schemas.microsoft.com/sharepoint/v3/contenttype/forms"/>
  </ds:schemaRefs>
</ds:datastoreItem>
</file>

<file path=customXml/itemProps3.xml><?xml version="1.0" encoding="utf-8"?>
<ds:datastoreItem xmlns:ds="http://schemas.openxmlformats.org/officeDocument/2006/customXml" ds:itemID="{F791BBCC-519D-4CF7-8B08-B80A5BE3996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169eb86d-0fb8-4364-bb17-d27f6b2029d0"/>
    <ds:schemaRef ds:uri="0bfbde32-856c-4dfd-bc38-4322d606c32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Schoolbordpresentatie voor het onderwijs (breedbeeld)</Template>
  <TotalTime>1444</TotalTime>
  <Words>729</Words>
  <Application>Microsoft Office PowerPoint</Application>
  <PresentationFormat>Aangepast</PresentationFormat>
  <Paragraphs>111</Paragraphs>
  <Slides>17</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17</vt:i4>
      </vt:variant>
    </vt:vector>
  </HeadingPairs>
  <TitlesOfParts>
    <vt:vector size="21" baseType="lpstr">
      <vt:lpstr>Arial</vt:lpstr>
      <vt:lpstr>Consolas</vt:lpstr>
      <vt:lpstr>Corbel</vt:lpstr>
      <vt:lpstr>Schoolbord 16x9</vt:lpstr>
      <vt:lpstr>Interventies</vt:lpstr>
      <vt:lpstr>Project Interventies</vt:lpstr>
      <vt:lpstr>Project Interventie</vt:lpstr>
      <vt:lpstr>Vormen interventies</vt:lpstr>
      <vt:lpstr>Interventies op microniveau</vt:lpstr>
      <vt:lpstr>Crisisinterventies</vt:lpstr>
      <vt:lpstr>PowerPoint-presentatie</vt:lpstr>
      <vt:lpstr>Oplossingsgerichte methode (methodiek)</vt:lpstr>
      <vt:lpstr>De wondervraag</vt:lpstr>
      <vt:lpstr>Vraaggericht werken (methodiek)</vt:lpstr>
      <vt:lpstr>Interveniëren</vt:lpstr>
      <vt:lpstr>Chinees boksen</vt:lpstr>
      <vt:lpstr>Nabespreken</vt:lpstr>
      <vt:lpstr>Weerstand        </vt:lpstr>
      <vt:lpstr>Vrijheidsbeperking</vt:lpstr>
      <vt:lpstr>Soorten vrijheidsbeperking  (middelen / maatregelen)</vt:lpstr>
      <vt:lpstr>Andere vrijheidsbeperkende maatregelen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Interventies</dc:title>
  <dc:creator>Sieger Rinzema</dc:creator>
  <cp:lastModifiedBy>Sieger Rinzema</cp:lastModifiedBy>
  <cp:revision>2</cp:revision>
  <dcterms:created xsi:type="dcterms:W3CDTF">2019-09-03T12:51:34Z</dcterms:created>
  <dcterms:modified xsi:type="dcterms:W3CDTF">2019-10-01T09:38:18Z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0x010100B7E6EAFB7E375B4FA8D2FF7FD64788B7</vt:lpwstr>
  </property>
</Properties>
</file>